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2" r:id="rId2"/>
    <p:sldMasterId id="2147483724" r:id="rId3"/>
    <p:sldMasterId id="2147483698" r:id="rId4"/>
    <p:sldMasterId id="2147483686" r:id="rId5"/>
    <p:sldMasterId id="2147483672" r:id="rId6"/>
  </p:sldMasterIdLst>
  <p:notesMasterIdLst>
    <p:notesMasterId r:id="rId11"/>
  </p:notesMasterIdLst>
  <p:handoutMasterIdLst>
    <p:handoutMasterId r:id="rId12"/>
  </p:handoutMasterIdLst>
  <p:sldIdLst>
    <p:sldId id="256" r:id="rId7"/>
    <p:sldId id="257" r:id="rId8"/>
    <p:sldId id="258" r:id="rId9"/>
    <p:sldId id="259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91" autoAdjust="0"/>
    <p:restoredTop sz="88966" autoAdjust="0"/>
  </p:normalViewPr>
  <p:slideViewPr>
    <p:cSldViewPr snapToGrid="0">
      <p:cViewPr varScale="1">
        <p:scale>
          <a:sx n="102" d="100"/>
          <a:sy n="102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5A8014-A67A-4AC8-A0CC-9728B8AE6052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73772B-77DB-40BF-8B26-021FD65E564A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Ebacc Curriculum</a:t>
          </a:r>
          <a:endParaRPr lang="en-US" dirty="0"/>
        </a:p>
      </dgm:t>
    </dgm:pt>
    <dgm:pt modelId="{3699003D-CBD7-4AC2-A0CF-34EE25AD34F2}" type="parTrans" cxnId="{34125DF5-9F9E-424E-B2FE-3FC2B65B0807}">
      <dgm:prSet/>
      <dgm:spPr/>
      <dgm:t>
        <a:bodyPr/>
        <a:lstStyle/>
        <a:p>
          <a:endParaRPr lang="en-US"/>
        </a:p>
      </dgm:t>
    </dgm:pt>
    <dgm:pt modelId="{58BC107F-8E13-4A53-8409-0C5F77B30DCD}" type="sibTrans" cxnId="{34125DF5-9F9E-424E-B2FE-3FC2B65B0807}">
      <dgm:prSet/>
      <dgm:spPr/>
      <dgm:t>
        <a:bodyPr/>
        <a:lstStyle/>
        <a:p>
          <a:endParaRPr lang="en-US"/>
        </a:p>
      </dgm:t>
    </dgm:pt>
    <dgm:pt modelId="{D8F87E87-2670-415B-85E7-D588CF84DA60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dirty="0" smtClean="0"/>
            <a:t>English Language</a:t>
          </a:r>
          <a:endParaRPr lang="en-US" sz="2000" dirty="0"/>
        </a:p>
      </dgm:t>
    </dgm:pt>
    <dgm:pt modelId="{C83FF85E-5680-4F20-A526-D8446F43C6DC}" type="parTrans" cxnId="{A934186D-0EF1-4F7F-BFA3-7DD2326912B9}">
      <dgm:prSet/>
      <dgm:spPr/>
      <dgm:t>
        <a:bodyPr/>
        <a:lstStyle/>
        <a:p>
          <a:endParaRPr lang="en-US"/>
        </a:p>
      </dgm:t>
    </dgm:pt>
    <dgm:pt modelId="{99D04A37-E67A-41BA-87F4-1DFFA24C619C}" type="sibTrans" cxnId="{A934186D-0EF1-4F7F-BFA3-7DD2326912B9}">
      <dgm:prSet/>
      <dgm:spPr/>
      <dgm:t>
        <a:bodyPr/>
        <a:lstStyle/>
        <a:p>
          <a:endParaRPr lang="en-US"/>
        </a:p>
      </dgm:t>
    </dgm:pt>
    <dgm:pt modelId="{13D461DF-C09C-4538-A138-353197ADE8C5}">
      <dgm:prSet phldrT="[Text]" custT="1"/>
      <dgm:spPr/>
      <dgm:t>
        <a:bodyPr/>
        <a:lstStyle/>
        <a:p>
          <a:r>
            <a:rPr lang="en-US" sz="1800" dirty="0" smtClean="0"/>
            <a:t>Mathematics</a:t>
          </a:r>
          <a:endParaRPr lang="en-US" sz="1800" dirty="0"/>
        </a:p>
      </dgm:t>
    </dgm:pt>
    <dgm:pt modelId="{AF7AF608-D070-4F50-BACF-B9689346AD43}" type="parTrans" cxnId="{AFF2BE34-3EEB-452F-9032-5CD49C49A5A7}">
      <dgm:prSet/>
      <dgm:spPr/>
      <dgm:t>
        <a:bodyPr/>
        <a:lstStyle/>
        <a:p>
          <a:endParaRPr lang="en-US"/>
        </a:p>
      </dgm:t>
    </dgm:pt>
    <dgm:pt modelId="{8030F0D7-55FB-4130-88EE-8C40218E7635}" type="sibTrans" cxnId="{AFF2BE34-3EEB-452F-9032-5CD49C49A5A7}">
      <dgm:prSet/>
      <dgm:spPr/>
      <dgm:t>
        <a:bodyPr/>
        <a:lstStyle/>
        <a:p>
          <a:endParaRPr lang="en-US"/>
        </a:p>
      </dgm:t>
    </dgm:pt>
    <dgm:pt modelId="{D6F3FE28-DA6C-491E-86F7-EE003EFCD599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Science</a:t>
          </a:r>
          <a:endParaRPr lang="en-US" dirty="0">
            <a:solidFill>
              <a:schemeClr val="tx1"/>
            </a:solidFill>
          </a:endParaRPr>
        </a:p>
      </dgm:t>
    </dgm:pt>
    <dgm:pt modelId="{A0E04E2B-9437-40A3-B2A3-71EF4E222586}" type="parTrans" cxnId="{F5FD9231-EE14-4DE1-8669-5B7E01A6C2BF}">
      <dgm:prSet/>
      <dgm:spPr/>
      <dgm:t>
        <a:bodyPr/>
        <a:lstStyle/>
        <a:p>
          <a:endParaRPr lang="en-US"/>
        </a:p>
      </dgm:t>
    </dgm:pt>
    <dgm:pt modelId="{8582FF25-B96F-4454-BE1B-C07FAB67FF73}" type="sibTrans" cxnId="{F5FD9231-EE14-4DE1-8669-5B7E01A6C2BF}">
      <dgm:prSet/>
      <dgm:spPr/>
      <dgm:t>
        <a:bodyPr/>
        <a:lstStyle/>
        <a:p>
          <a:endParaRPr lang="en-US"/>
        </a:p>
      </dgm:t>
    </dgm:pt>
    <dgm:pt modelId="{92CEA9FF-D1EB-454D-B861-797FF1C29CDB}">
      <dgm:prSet phldrT="[Text]" custT="1"/>
      <dgm:spPr>
        <a:solidFill>
          <a:srgbClr val="00FF0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Geography or History</a:t>
          </a:r>
          <a:endParaRPr lang="en-US" sz="2000" dirty="0">
            <a:solidFill>
              <a:schemeClr val="tx1"/>
            </a:solidFill>
          </a:endParaRPr>
        </a:p>
      </dgm:t>
    </dgm:pt>
    <dgm:pt modelId="{81A88D4C-71B7-4F33-9EBB-277193056478}" type="parTrans" cxnId="{8C8C9B61-BFBB-43FE-B434-892E6D944906}">
      <dgm:prSet/>
      <dgm:spPr/>
      <dgm:t>
        <a:bodyPr/>
        <a:lstStyle/>
        <a:p>
          <a:endParaRPr lang="en-US"/>
        </a:p>
      </dgm:t>
    </dgm:pt>
    <dgm:pt modelId="{06F20935-7714-41A7-A723-16016F3F9142}" type="sibTrans" cxnId="{8C8C9B61-BFBB-43FE-B434-892E6D944906}">
      <dgm:prSet/>
      <dgm:spPr/>
      <dgm:t>
        <a:bodyPr/>
        <a:lstStyle/>
        <a:p>
          <a:endParaRPr lang="en-US"/>
        </a:p>
      </dgm:t>
    </dgm:pt>
    <dgm:pt modelId="{CB365A12-C71F-4770-AF6B-31AAE0E0B705}">
      <dgm:prSet phldrT="[Text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2400" baseline="0" dirty="0" smtClean="0">
              <a:solidFill>
                <a:schemeClr val="tx1"/>
              </a:solidFill>
            </a:rPr>
            <a:t>French or Spanish</a:t>
          </a:r>
          <a:endParaRPr lang="en-US" sz="2400" baseline="0" dirty="0">
            <a:solidFill>
              <a:schemeClr val="tx1"/>
            </a:solidFill>
          </a:endParaRPr>
        </a:p>
      </dgm:t>
    </dgm:pt>
    <dgm:pt modelId="{411077EA-0E40-4258-B84F-7523E399142F}" type="parTrans" cxnId="{848EC103-7CA8-458E-9BB9-A2A1DA546F50}">
      <dgm:prSet/>
      <dgm:spPr/>
      <dgm:t>
        <a:bodyPr/>
        <a:lstStyle/>
        <a:p>
          <a:endParaRPr lang="en-US"/>
        </a:p>
      </dgm:t>
    </dgm:pt>
    <dgm:pt modelId="{9A7DEC40-8724-4450-935F-1AE9A99B5F95}" type="sibTrans" cxnId="{848EC103-7CA8-458E-9BB9-A2A1DA546F50}">
      <dgm:prSet/>
      <dgm:spPr/>
      <dgm:t>
        <a:bodyPr/>
        <a:lstStyle/>
        <a:p>
          <a:endParaRPr lang="en-US"/>
        </a:p>
      </dgm:t>
    </dgm:pt>
    <dgm:pt modelId="{9AAC7D24-BEB5-43F6-9654-9416DB3759D9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dirty="0" smtClean="0"/>
            <a:t>English Literature</a:t>
          </a:r>
          <a:endParaRPr lang="en-US" sz="2000" dirty="0"/>
        </a:p>
      </dgm:t>
    </dgm:pt>
    <dgm:pt modelId="{B8D9A006-A341-417D-8D22-3F68DEE71AF9}" type="parTrans" cxnId="{6DA6FAAA-90BE-461C-A2B5-6242E4440A5B}">
      <dgm:prSet/>
      <dgm:spPr/>
      <dgm:t>
        <a:bodyPr/>
        <a:lstStyle/>
        <a:p>
          <a:endParaRPr lang="en-US"/>
        </a:p>
      </dgm:t>
    </dgm:pt>
    <dgm:pt modelId="{F0467B80-02CD-44A8-AD9A-634F9E8FC19C}" type="sibTrans" cxnId="{6DA6FAAA-90BE-461C-A2B5-6242E4440A5B}">
      <dgm:prSet/>
      <dgm:spPr/>
      <dgm:t>
        <a:bodyPr/>
        <a:lstStyle/>
        <a:p>
          <a:endParaRPr lang="en-US"/>
        </a:p>
      </dgm:t>
    </dgm:pt>
    <dgm:pt modelId="{E635C9F9-5731-4BF4-85AC-478041E2B116}" type="pres">
      <dgm:prSet presAssocID="{965A8014-A67A-4AC8-A0CC-9728B8AE605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B5BB1AE-E9A4-48EA-9DED-CEA567DB8DEE}" type="pres">
      <dgm:prSet presAssocID="{9C73772B-77DB-40BF-8B26-021FD65E564A}" presName="Parent" presStyleLbl="node0" presStyleIdx="0" presStyleCnt="1" custLinFactNeighborX="-1795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EE3E7631-2A9C-4607-ACC9-E7AA401F7C2B}" type="pres">
      <dgm:prSet presAssocID="{D8F87E87-2670-415B-85E7-D588CF84DA60}" presName="Accent1" presStyleCnt="0"/>
      <dgm:spPr/>
    </dgm:pt>
    <dgm:pt modelId="{BEF1207A-80B8-4286-9DBB-C2AB113BE972}" type="pres">
      <dgm:prSet presAssocID="{D8F87E87-2670-415B-85E7-D588CF84DA60}" presName="Accent" presStyleLbl="bgShp" presStyleIdx="0" presStyleCnt="6"/>
      <dgm:spPr/>
    </dgm:pt>
    <dgm:pt modelId="{E7906B46-596C-4EDD-8F1A-EAE2D3748233}" type="pres">
      <dgm:prSet presAssocID="{D8F87E87-2670-415B-85E7-D588CF84DA60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46362-AF0B-4127-B5BB-364C52739C13}" type="pres">
      <dgm:prSet presAssocID="{13D461DF-C09C-4538-A138-353197ADE8C5}" presName="Accent2" presStyleCnt="0"/>
      <dgm:spPr/>
    </dgm:pt>
    <dgm:pt modelId="{9F04E315-DAA5-45C7-A383-FA7969DB9B1F}" type="pres">
      <dgm:prSet presAssocID="{13D461DF-C09C-4538-A138-353197ADE8C5}" presName="Accent" presStyleLbl="bgShp" presStyleIdx="1" presStyleCnt="6"/>
      <dgm:spPr/>
    </dgm:pt>
    <dgm:pt modelId="{4BB2ED81-24F2-45A2-B615-CDE1FB0B43E2}" type="pres">
      <dgm:prSet presAssocID="{13D461DF-C09C-4538-A138-353197ADE8C5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E0EA9-7FC1-4A55-9250-229B1856AD53}" type="pres">
      <dgm:prSet presAssocID="{D6F3FE28-DA6C-491E-86F7-EE003EFCD599}" presName="Accent3" presStyleCnt="0"/>
      <dgm:spPr/>
    </dgm:pt>
    <dgm:pt modelId="{CC61929A-DE2A-491C-B7A1-5F340CBDA98A}" type="pres">
      <dgm:prSet presAssocID="{D6F3FE28-DA6C-491E-86F7-EE003EFCD599}" presName="Accent" presStyleLbl="bgShp" presStyleIdx="2" presStyleCnt="6"/>
      <dgm:spPr/>
    </dgm:pt>
    <dgm:pt modelId="{F60E2103-7B0D-481D-BB86-9EB868386CD1}" type="pres">
      <dgm:prSet presAssocID="{D6F3FE28-DA6C-491E-86F7-EE003EFCD599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406C9-6984-4C9C-B003-DD3FD34047CE}" type="pres">
      <dgm:prSet presAssocID="{92CEA9FF-D1EB-454D-B861-797FF1C29CDB}" presName="Accent4" presStyleCnt="0"/>
      <dgm:spPr/>
    </dgm:pt>
    <dgm:pt modelId="{F8D56F11-011E-471B-8520-591A8A97A292}" type="pres">
      <dgm:prSet presAssocID="{92CEA9FF-D1EB-454D-B861-797FF1C29CDB}" presName="Accent" presStyleLbl="bgShp" presStyleIdx="3" presStyleCnt="6"/>
      <dgm:spPr/>
    </dgm:pt>
    <dgm:pt modelId="{1955FE6A-27EB-4DAC-91AE-F14C4A453011}" type="pres">
      <dgm:prSet presAssocID="{92CEA9FF-D1EB-454D-B861-797FF1C29CDB}" presName="Child4" presStyleLbl="node1" presStyleIdx="3" presStyleCnt="6" custLinFactNeighborX="5868" custLinFactNeighborY="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A8D92-FAAC-4EB7-8DD0-243ACAB9AF78}" type="pres">
      <dgm:prSet presAssocID="{CB365A12-C71F-4770-AF6B-31AAE0E0B705}" presName="Accent5" presStyleCnt="0"/>
      <dgm:spPr/>
    </dgm:pt>
    <dgm:pt modelId="{2200CC10-EABD-4453-9D6F-986ACE3756AC}" type="pres">
      <dgm:prSet presAssocID="{CB365A12-C71F-4770-AF6B-31AAE0E0B705}" presName="Accent" presStyleLbl="bgShp" presStyleIdx="4" presStyleCnt="6"/>
      <dgm:spPr/>
    </dgm:pt>
    <dgm:pt modelId="{3A48D49B-3E4B-47E8-8EB7-2ABA1287AE0B}" type="pres">
      <dgm:prSet presAssocID="{CB365A12-C71F-4770-AF6B-31AAE0E0B705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2B300-D00E-4BA4-AC95-FF121E64212B}" type="pres">
      <dgm:prSet presAssocID="{9AAC7D24-BEB5-43F6-9654-9416DB3759D9}" presName="Accent6" presStyleCnt="0"/>
      <dgm:spPr/>
    </dgm:pt>
    <dgm:pt modelId="{C618C5E8-4744-4A9D-A916-29B9ABF5800A}" type="pres">
      <dgm:prSet presAssocID="{9AAC7D24-BEB5-43F6-9654-9416DB3759D9}" presName="Accent" presStyleLbl="bgShp" presStyleIdx="5" presStyleCnt="6"/>
      <dgm:spPr/>
    </dgm:pt>
    <dgm:pt modelId="{007DAB16-9892-47AB-9DC3-1F7FDDFAF148}" type="pres">
      <dgm:prSet presAssocID="{9AAC7D24-BEB5-43F6-9654-9416DB3759D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0CA36B-FBF2-43CE-B301-F23DB86E7486}" type="presOf" srcId="{965A8014-A67A-4AC8-A0CC-9728B8AE6052}" destId="{E635C9F9-5731-4BF4-85AC-478041E2B116}" srcOrd="0" destOrd="0" presId="urn:microsoft.com/office/officeart/2011/layout/HexagonRadial"/>
    <dgm:cxn modelId="{8C8C9B61-BFBB-43FE-B434-892E6D944906}" srcId="{9C73772B-77DB-40BF-8B26-021FD65E564A}" destId="{92CEA9FF-D1EB-454D-B861-797FF1C29CDB}" srcOrd="3" destOrd="0" parTransId="{81A88D4C-71B7-4F33-9EBB-277193056478}" sibTransId="{06F20935-7714-41A7-A723-16016F3F9142}"/>
    <dgm:cxn modelId="{97CB7853-34CF-40DD-AF12-8D541A06DE9F}" type="presOf" srcId="{D8F87E87-2670-415B-85E7-D588CF84DA60}" destId="{E7906B46-596C-4EDD-8F1A-EAE2D3748233}" srcOrd="0" destOrd="0" presId="urn:microsoft.com/office/officeart/2011/layout/HexagonRadial"/>
    <dgm:cxn modelId="{62CF0312-4B36-4D7C-85BA-D1180E4A6786}" type="presOf" srcId="{9AAC7D24-BEB5-43F6-9654-9416DB3759D9}" destId="{007DAB16-9892-47AB-9DC3-1F7FDDFAF148}" srcOrd="0" destOrd="0" presId="urn:microsoft.com/office/officeart/2011/layout/HexagonRadial"/>
    <dgm:cxn modelId="{F5FD9231-EE14-4DE1-8669-5B7E01A6C2BF}" srcId="{9C73772B-77DB-40BF-8B26-021FD65E564A}" destId="{D6F3FE28-DA6C-491E-86F7-EE003EFCD599}" srcOrd="2" destOrd="0" parTransId="{A0E04E2B-9437-40A3-B2A3-71EF4E222586}" sibTransId="{8582FF25-B96F-4454-BE1B-C07FAB67FF73}"/>
    <dgm:cxn modelId="{AE2E642E-402D-4E40-8DE0-4792056A3C21}" type="presOf" srcId="{D6F3FE28-DA6C-491E-86F7-EE003EFCD599}" destId="{F60E2103-7B0D-481D-BB86-9EB868386CD1}" srcOrd="0" destOrd="0" presId="urn:microsoft.com/office/officeart/2011/layout/HexagonRadial"/>
    <dgm:cxn modelId="{AFF2BE34-3EEB-452F-9032-5CD49C49A5A7}" srcId="{9C73772B-77DB-40BF-8B26-021FD65E564A}" destId="{13D461DF-C09C-4538-A138-353197ADE8C5}" srcOrd="1" destOrd="0" parTransId="{AF7AF608-D070-4F50-BACF-B9689346AD43}" sibTransId="{8030F0D7-55FB-4130-88EE-8C40218E7635}"/>
    <dgm:cxn modelId="{34125DF5-9F9E-424E-B2FE-3FC2B65B0807}" srcId="{965A8014-A67A-4AC8-A0CC-9728B8AE6052}" destId="{9C73772B-77DB-40BF-8B26-021FD65E564A}" srcOrd="0" destOrd="0" parTransId="{3699003D-CBD7-4AC2-A0CF-34EE25AD34F2}" sibTransId="{58BC107F-8E13-4A53-8409-0C5F77B30DCD}"/>
    <dgm:cxn modelId="{6DA6FAAA-90BE-461C-A2B5-6242E4440A5B}" srcId="{9C73772B-77DB-40BF-8B26-021FD65E564A}" destId="{9AAC7D24-BEB5-43F6-9654-9416DB3759D9}" srcOrd="5" destOrd="0" parTransId="{B8D9A006-A341-417D-8D22-3F68DEE71AF9}" sibTransId="{F0467B80-02CD-44A8-AD9A-634F9E8FC19C}"/>
    <dgm:cxn modelId="{2C383BC0-86A5-4352-A0FF-225EB1F9B84C}" type="presOf" srcId="{13D461DF-C09C-4538-A138-353197ADE8C5}" destId="{4BB2ED81-24F2-45A2-B615-CDE1FB0B43E2}" srcOrd="0" destOrd="0" presId="urn:microsoft.com/office/officeart/2011/layout/HexagonRadial"/>
    <dgm:cxn modelId="{848EC103-7CA8-458E-9BB9-A2A1DA546F50}" srcId="{9C73772B-77DB-40BF-8B26-021FD65E564A}" destId="{CB365A12-C71F-4770-AF6B-31AAE0E0B705}" srcOrd="4" destOrd="0" parTransId="{411077EA-0E40-4258-B84F-7523E399142F}" sibTransId="{9A7DEC40-8724-4450-935F-1AE9A99B5F95}"/>
    <dgm:cxn modelId="{A934186D-0EF1-4F7F-BFA3-7DD2326912B9}" srcId="{9C73772B-77DB-40BF-8B26-021FD65E564A}" destId="{D8F87E87-2670-415B-85E7-D588CF84DA60}" srcOrd="0" destOrd="0" parTransId="{C83FF85E-5680-4F20-A526-D8446F43C6DC}" sibTransId="{99D04A37-E67A-41BA-87F4-1DFFA24C619C}"/>
    <dgm:cxn modelId="{6476120D-5851-49DC-914A-DE155AC4A6AC}" type="presOf" srcId="{CB365A12-C71F-4770-AF6B-31AAE0E0B705}" destId="{3A48D49B-3E4B-47E8-8EB7-2ABA1287AE0B}" srcOrd="0" destOrd="0" presId="urn:microsoft.com/office/officeart/2011/layout/HexagonRadial"/>
    <dgm:cxn modelId="{4C3F9BBA-114E-4FB8-BA80-554E3C5F4459}" type="presOf" srcId="{9C73772B-77DB-40BF-8B26-021FD65E564A}" destId="{6B5BB1AE-E9A4-48EA-9DED-CEA567DB8DEE}" srcOrd="0" destOrd="0" presId="urn:microsoft.com/office/officeart/2011/layout/HexagonRadial"/>
    <dgm:cxn modelId="{75F1F824-F15A-4628-BC38-364AA2F39A9F}" type="presOf" srcId="{92CEA9FF-D1EB-454D-B861-797FF1C29CDB}" destId="{1955FE6A-27EB-4DAC-91AE-F14C4A453011}" srcOrd="0" destOrd="0" presId="urn:microsoft.com/office/officeart/2011/layout/HexagonRadial"/>
    <dgm:cxn modelId="{5DB9E829-EA9E-46B0-AE6B-813F218CCE56}" type="presParOf" srcId="{E635C9F9-5731-4BF4-85AC-478041E2B116}" destId="{6B5BB1AE-E9A4-48EA-9DED-CEA567DB8DEE}" srcOrd="0" destOrd="0" presId="urn:microsoft.com/office/officeart/2011/layout/HexagonRadial"/>
    <dgm:cxn modelId="{92B075FC-CAF7-4C5B-8EE1-5EF6A1DC0CB6}" type="presParOf" srcId="{E635C9F9-5731-4BF4-85AC-478041E2B116}" destId="{EE3E7631-2A9C-4607-ACC9-E7AA401F7C2B}" srcOrd="1" destOrd="0" presId="urn:microsoft.com/office/officeart/2011/layout/HexagonRadial"/>
    <dgm:cxn modelId="{74870166-49D7-4BD6-ACBA-5B433B436FA3}" type="presParOf" srcId="{EE3E7631-2A9C-4607-ACC9-E7AA401F7C2B}" destId="{BEF1207A-80B8-4286-9DBB-C2AB113BE972}" srcOrd="0" destOrd="0" presId="urn:microsoft.com/office/officeart/2011/layout/HexagonRadial"/>
    <dgm:cxn modelId="{246EBE15-01B9-42CC-8DB7-C366B3084415}" type="presParOf" srcId="{E635C9F9-5731-4BF4-85AC-478041E2B116}" destId="{E7906B46-596C-4EDD-8F1A-EAE2D3748233}" srcOrd="2" destOrd="0" presId="urn:microsoft.com/office/officeart/2011/layout/HexagonRadial"/>
    <dgm:cxn modelId="{101E802C-12C8-49FB-8965-7214F040BA84}" type="presParOf" srcId="{E635C9F9-5731-4BF4-85AC-478041E2B116}" destId="{F6D46362-AF0B-4127-B5BB-364C52739C13}" srcOrd="3" destOrd="0" presId="urn:microsoft.com/office/officeart/2011/layout/HexagonRadial"/>
    <dgm:cxn modelId="{90DF1075-077A-4D38-AE64-0FB16A7FA418}" type="presParOf" srcId="{F6D46362-AF0B-4127-B5BB-364C52739C13}" destId="{9F04E315-DAA5-45C7-A383-FA7969DB9B1F}" srcOrd="0" destOrd="0" presId="urn:microsoft.com/office/officeart/2011/layout/HexagonRadial"/>
    <dgm:cxn modelId="{65FF7696-0413-4768-8E8E-1685F1C78B35}" type="presParOf" srcId="{E635C9F9-5731-4BF4-85AC-478041E2B116}" destId="{4BB2ED81-24F2-45A2-B615-CDE1FB0B43E2}" srcOrd="4" destOrd="0" presId="urn:microsoft.com/office/officeart/2011/layout/HexagonRadial"/>
    <dgm:cxn modelId="{EF72BE43-299C-4FBD-B6E7-3A822E6CC9BC}" type="presParOf" srcId="{E635C9F9-5731-4BF4-85AC-478041E2B116}" destId="{C20E0EA9-7FC1-4A55-9250-229B1856AD53}" srcOrd="5" destOrd="0" presId="urn:microsoft.com/office/officeart/2011/layout/HexagonRadial"/>
    <dgm:cxn modelId="{FD5D0538-1EE5-4581-80F6-0FC7283794C2}" type="presParOf" srcId="{C20E0EA9-7FC1-4A55-9250-229B1856AD53}" destId="{CC61929A-DE2A-491C-B7A1-5F340CBDA98A}" srcOrd="0" destOrd="0" presId="urn:microsoft.com/office/officeart/2011/layout/HexagonRadial"/>
    <dgm:cxn modelId="{8BCAABC1-DA45-4C9A-AFB7-D8C523B58174}" type="presParOf" srcId="{E635C9F9-5731-4BF4-85AC-478041E2B116}" destId="{F60E2103-7B0D-481D-BB86-9EB868386CD1}" srcOrd="6" destOrd="0" presId="urn:microsoft.com/office/officeart/2011/layout/HexagonRadial"/>
    <dgm:cxn modelId="{740E22E1-F4B2-47BB-A0B3-CA27F98331EF}" type="presParOf" srcId="{E635C9F9-5731-4BF4-85AC-478041E2B116}" destId="{521406C9-6984-4C9C-B003-DD3FD34047CE}" srcOrd="7" destOrd="0" presId="urn:microsoft.com/office/officeart/2011/layout/HexagonRadial"/>
    <dgm:cxn modelId="{9C445925-32DE-482F-83DA-BC13698795F8}" type="presParOf" srcId="{521406C9-6984-4C9C-B003-DD3FD34047CE}" destId="{F8D56F11-011E-471B-8520-591A8A97A292}" srcOrd="0" destOrd="0" presId="urn:microsoft.com/office/officeart/2011/layout/HexagonRadial"/>
    <dgm:cxn modelId="{2FD74CCA-E3F0-495D-B500-67818A110489}" type="presParOf" srcId="{E635C9F9-5731-4BF4-85AC-478041E2B116}" destId="{1955FE6A-27EB-4DAC-91AE-F14C4A453011}" srcOrd="8" destOrd="0" presId="urn:microsoft.com/office/officeart/2011/layout/HexagonRadial"/>
    <dgm:cxn modelId="{BEA0C60F-0075-4421-95B2-32F1A664BBEC}" type="presParOf" srcId="{E635C9F9-5731-4BF4-85AC-478041E2B116}" destId="{511A8D92-FAAC-4EB7-8DD0-243ACAB9AF78}" srcOrd="9" destOrd="0" presId="urn:microsoft.com/office/officeart/2011/layout/HexagonRadial"/>
    <dgm:cxn modelId="{BDAB2984-EF5E-417E-8982-A2633A01F088}" type="presParOf" srcId="{511A8D92-FAAC-4EB7-8DD0-243ACAB9AF78}" destId="{2200CC10-EABD-4453-9D6F-986ACE3756AC}" srcOrd="0" destOrd="0" presId="urn:microsoft.com/office/officeart/2011/layout/HexagonRadial"/>
    <dgm:cxn modelId="{1C5B1BD4-6FF6-4B21-8C32-74F741D7CE02}" type="presParOf" srcId="{E635C9F9-5731-4BF4-85AC-478041E2B116}" destId="{3A48D49B-3E4B-47E8-8EB7-2ABA1287AE0B}" srcOrd="10" destOrd="0" presId="urn:microsoft.com/office/officeart/2011/layout/HexagonRadial"/>
    <dgm:cxn modelId="{D25D9BD2-432B-485E-9023-CF63CC489363}" type="presParOf" srcId="{E635C9F9-5731-4BF4-85AC-478041E2B116}" destId="{9A22B300-D00E-4BA4-AC95-FF121E64212B}" srcOrd="11" destOrd="0" presId="urn:microsoft.com/office/officeart/2011/layout/HexagonRadial"/>
    <dgm:cxn modelId="{10E48BAD-5B97-4060-84CD-EF169FBD01CA}" type="presParOf" srcId="{9A22B300-D00E-4BA4-AC95-FF121E64212B}" destId="{C618C5E8-4744-4A9D-A916-29B9ABF5800A}" srcOrd="0" destOrd="0" presId="urn:microsoft.com/office/officeart/2011/layout/HexagonRadial"/>
    <dgm:cxn modelId="{BD144716-18A8-462D-B02F-2E949D1CF7A5}" type="presParOf" srcId="{E635C9F9-5731-4BF4-85AC-478041E2B116}" destId="{007DAB16-9892-47AB-9DC3-1F7FDDFAF148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0DD1E1-F94F-412D-8F7C-F4164D88F1E0}" type="doc">
      <dgm:prSet loTypeId="urn:microsoft.com/office/officeart/2011/layout/HexagonRadial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66920E3-DA2E-479D-A383-0941360A6D35}">
      <dgm:prSet phldrT="[Text]"/>
      <dgm:spPr/>
      <dgm:t>
        <a:bodyPr/>
        <a:lstStyle/>
        <a:p>
          <a:r>
            <a:rPr lang="en-US" dirty="0" smtClean="0"/>
            <a:t>Option Block</a:t>
          </a:r>
          <a:endParaRPr lang="en-US" dirty="0"/>
        </a:p>
      </dgm:t>
    </dgm:pt>
    <dgm:pt modelId="{AE45CE9A-9DD0-44AC-856E-C3C889BB7E46}" type="parTrans" cxnId="{EED8DF6D-4189-49AE-B99E-CEDF0DC613C0}">
      <dgm:prSet/>
      <dgm:spPr/>
      <dgm:t>
        <a:bodyPr/>
        <a:lstStyle/>
        <a:p>
          <a:endParaRPr lang="en-US"/>
        </a:p>
      </dgm:t>
    </dgm:pt>
    <dgm:pt modelId="{97DC82D8-DAAB-4F55-A2DD-CC5EA929D4FB}" type="sibTrans" cxnId="{EED8DF6D-4189-49AE-B99E-CEDF0DC613C0}">
      <dgm:prSet/>
      <dgm:spPr/>
      <dgm:t>
        <a:bodyPr/>
        <a:lstStyle/>
        <a:p>
          <a:endParaRPr lang="en-US"/>
        </a:p>
      </dgm:t>
    </dgm:pt>
    <dgm:pt modelId="{233BD1B6-4D11-4389-B330-38479EEA8888}">
      <dgm:prSet phldrT="[Text]"/>
      <dgm:spPr/>
      <dgm:t>
        <a:bodyPr/>
        <a:lstStyle/>
        <a:p>
          <a:r>
            <a:rPr lang="en-US" dirty="0" smtClean="0"/>
            <a:t>Art</a:t>
          </a:r>
          <a:endParaRPr lang="en-US" dirty="0"/>
        </a:p>
      </dgm:t>
    </dgm:pt>
    <dgm:pt modelId="{821B9CD4-AB51-4E2F-BC70-0F6A8DB7630B}" type="parTrans" cxnId="{B9DF6E81-F7F9-4CB8-BF6A-79A4C94BEE57}">
      <dgm:prSet/>
      <dgm:spPr/>
      <dgm:t>
        <a:bodyPr/>
        <a:lstStyle/>
        <a:p>
          <a:endParaRPr lang="en-US"/>
        </a:p>
      </dgm:t>
    </dgm:pt>
    <dgm:pt modelId="{10BE92CE-193F-45CB-8D8D-BA8A561A2289}" type="sibTrans" cxnId="{B9DF6E81-F7F9-4CB8-BF6A-79A4C94BEE57}">
      <dgm:prSet/>
      <dgm:spPr/>
      <dgm:t>
        <a:bodyPr/>
        <a:lstStyle/>
        <a:p>
          <a:endParaRPr lang="en-US"/>
        </a:p>
      </dgm:t>
    </dgm:pt>
    <dgm:pt modelId="{0AEFE725-668C-4AAA-A371-544044303369}">
      <dgm:prSet phldrT="[Text]"/>
      <dgm:spPr/>
      <dgm:t>
        <a:bodyPr/>
        <a:lstStyle/>
        <a:p>
          <a:r>
            <a:rPr lang="en-US" dirty="0" smtClean="0"/>
            <a:t>Catering</a:t>
          </a:r>
          <a:endParaRPr lang="en-US" dirty="0"/>
        </a:p>
      </dgm:t>
    </dgm:pt>
    <dgm:pt modelId="{D82CAB94-9D63-426B-9F4F-47AE95C8D3B8}" type="parTrans" cxnId="{ABE2F291-3F6B-4C89-918C-E93DA5A155F3}">
      <dgm:prSet/>
      <dgm:spPr/>
      <dgm:t>
        <a:bodyPr/>
        <a:lstStyle/>
        <a:p>
          <a:endParaRPr lang="en-US"/>
        </a:p>
      </dgm:t>
    </dgm:pt>
    <dgm:pt modelId="{B8A6824F-D26F-4439-86F9-10B0530968CD}" type="sibTrans" cxnId="{ABE2F291-3F6B-4C89-918C-E93DA5A155F3}">
      <dgm:prSet/>
      <dgm:spPr/>
      <dgm:t>
        <a:bodyPr/>
        <a:lstStyle/>
        <a:p>
          <a:endParaRPr lang="en-US"/>
        </a:p>
      </dgm:t>
    </dgm:pt>
    <dgm:pt modelId="{8897DDAA-FC12-4970-8FB9-0C2DBBE53490}">
      <dgm:prSet phldrT="[Text]"/>
      <dgm:spPr/>
      <dgm:t>
        <a:bodyPr/>
        <a:lstStyle/>
        <a:p>
          <a:r>
            <a:rPr lang="en-US" dirty="0" smtClean="0"/>
            <a:t>Computer </a:t>
          </a:r>
        </a:p>
        <a:p>
          <a:r>
            <a:rPr lang="en-US" dirty="0" smtClean="0"/>
            <a:t>Science</a:t>
          </a:r>
          <a:endParaRPr lang="en-US" dirty="0"/>
        </a:p>
      </dgm:t>
    </dgm:pt>
    <dgm:pt modelId="{17EE2B67-48F9-4BC4-886D-EF470EF5FAA2}" type="parTrans" cxnId="{FB305AFE-447A-429C-BC9F-8C97B6112203}">
      <dgm:prSet/>
      <dgm:spPr/>
      <dgm:t>
        <a:bodyPr/>
        <a:lstStyle/>
        <a:p>
          <a:endParaRPr lang="en-US"/>
        </a:p>
      </dgm:t>
    </dgm:pt>
    <dgm:pt modelId="{583B9316-65D0-4991-A510-980E878A94A1}" type="sibTrans" cxnId="{FB305AFE-447A-429C-BC9F-8C97B6112203}">
      <dgm:prSet/>
      <dgm:spPr/>
      <dgm:t>
        <a:bodyPr/>
        <a:lstStyle/>
        <a:p>
          <a:endParaRPr lang="en-US"/>
        </a:p>
      </dgm:t>
    </dgm:pt>
    <dgm:pt modelId="{E924425E-BFCE-4699-84F9-DDD80FCF3A1B}">
      <dgm:prSet phldrT="[Text]"/>
      <dgm:spPr/>
      <dgm:t>
        <a:bodyPr/>
        <a:lstStyle/>
        <a:p>
          <a:r>
            <a:rPr lang="en-US" dirty="0" smtClean="0"/>
            <a:t>Drama</a:t>
          </a:r>
          <a:endParaRPr lang="en-US" dirty="0"/>
        </a:p>
      </dgm:t>
    </dgm:pt>
    <dgm:pt modelId="{8DD0AFBE-8508-4A57-AF71-5B4D33EF3CCE}" type="parTrans" cxnId="{DE29D31F-2C3D-4DA4-9CAE-25E1BEA9DB8D}">
      <dgm:prSet/>
      <dgm:spPr/>
      <dgm:t>
        <a:bodyPr/>
        <a:lstStyle/>
        <a:p>
          <a:endParaRPr lang="en-US"/>
        </a:p>
      </dgm:t>
    </dgm:pt>
    <dgm:pt modelId="{FE6EA40D-6F67-4D96-A0F9-6E3F0B196CD0}" type="sibTrans" cxnId="{DE29D31F-2C3D-4DA4-9CAE-25E1BEA9DB8D}">
      <dgm:prSet/>
      <dgm:spPr/>
      <dgm:t>
        <a:bodyPr/>
        <a:lstStyle/>
        <a:p>
          <a:endParaRPr lang="en-US"/>
        </a:p>
      </dgm:t>
    </dgm:pt>
    <dgm:pt modelId="{5E9BDD7F-5231-4491-8539-5B7D53A908CD}">
      <dgm:prSet phldrT="[Text]"/>
      <dgm:spPr/>
      <dgm:t>
        <a:bodyPr/>
        <a:lstStyle/>
        <a:p>
          <a:r>
            <a:rPr lang="en-US" dirty="0" smtClean="0"/>
            <a:t>Music</a:t>
          </a:r>
          <a:endParaRPr lang="en-US" dirty="0"/>
        </a:p>
      </dgm:t>
    </dgm:pt>
    <dgm:pt modelId="{56147B92-FF3A-467C-80AB-CCDBEEEDDC2A}" type="parTrans" cxnId="{A722CC7E-B5FB-42C4-9282-F70A053DF6C2}">
      <dgm:prSet/>
      <dgm:spPr/>
      <dgm:t>
        <a:bodyPr/>
        <a:lstStyle/>
        <a:p>
          <a:endParaRPr lang="en-US"/>
        </a:p>
      </dgm:t>
    </dgm:pt>
    <dgm:pt modelId="{8FA5422D-1155-45C2-918E-546C1D8832A7}" type="sibTrans" cxnId="{A722CC7E-B5FB-42C4-9282-F70A053DF6C2}">
      <dgm:prSet/>
      <dgm:spPr/>
      <dgm:t>
        <a:bodyPr/>
        <a:lstStyle/>
        <a:p>
          <a:endParaRPr lang="en-US"/>
        </a:p>
      </dgm:t>
    </dgm:pt>
    <dgm:pt modelId="{99754ADA-6C22-4ADF-9AE5-DED8FA688315}">
      <dgm:prSet phldrT="[Text]"/>
      <dgm:spPr/>
      <dgm:t>
        <a:bodyPr/>
        <a:lstStyle/>
        <a:p>
          <a:r>
            <a:rPr lang="en-US" dirty="0" smtClean="0"/>
            <a:t>Creative </a:t>
          </a:r>
          <a:r>
            <a:rPr lang="en-US" dirty="0" err="1" smtClean="0"/>
            <a:t>i</a:t>
          </a:r>
          <a:r>
            <a:rPr lang="en-US" dirty="0" smtClean="0"/>
            <a:t> Media</a:t>
          </a:r>
          <a:endParaRPr lang="en-US" dirty="0"/>
        </a:p>
      </dgm:t>
    </dgm:pt>
    <dgm:pt modelId="{D043942F-AA9F-4DA4-B97D-3CFBD7BA1FBF}" type="parTrans" cxnId="{CB1B0808-EDE8-479A-B60A-5BCEB702E0E9}">
      <dgm:prSet/>
      <dgm:spPr/>
      <dgm:t>
        <a:bodyPr/>
        <a:lstStyle/>
        <a:p>
          <a:endParaRPr lang="en-US"/>
        </a:p>
      </dgm:t>
    </dgm:pt>
    <dgm:pt modelId="{9F6FE556-D3BB-42A3-BFED-7ABFF5DD45EF}" type="sibTrans" cxnId="{CB1B0808-EDE8-479A-B60A-5BCEB702E0E9}">
      <dgm:prSet/>
      <dgm:spPr/>
      <dgm:t>
        <a:bodyPr/>
        <a:lstStyle/>
        <a:p>
          <a:endParaRPr lang="en-US"/>
        </a:p>
      </dgm:t>
    </dgm:pt>
    <dgm:pt modelId="{4145FD68-DAF3-413F-B196-95CB8EA50508}" type="pres">
      <dgm:prSet presAssocID="{8C0DD1E1-F94F-412D-8F7C-F4164D88F1E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121EAD2-81F7-4B0B-A438-F817D3B64B52}" type="pres">
      <dgm:prSet presAssocID="{966920E3-DA2E-479D-A383-0941360A6D35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27F8FB6-9B42-48DA-8E3B-7883695A900E}" type="pres">
      <dgm:prSet presAssocID="{233BD1B6-4D11-4389-B330-38479EEA8888}" presName="Accent1" presStyleCnt="0"/>
      <dgm:spPr/>
    </dgm:pt>
    <dgm:pt modelId="{928DCDAB-6C55-41E7-9092-BCA6C4F96389}" type="pres">
      <dgm:prSet presAssocID="{233BD1B6-4D11-4389-B330-38479EEA8888}" presName="Accent" presStyleLbl="bgShp" presStyleIdx="0" presStyleCnt="6"/>
      <dgm:spPr/>
    </dgm:pt>
    <dgm:pt modelId="{11621FC6-6A64-4983-B2C3-876FCA679B66}" type="pres">
      <dgm:prSet presAssocID="{233BD1B6-4D11-4389-B330-38479EEA888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44F6D-8B98-453C-AA03-EA4B01614EDF}" type="pres">
      <dgm:prSet presAssocID="{0AEFE725-668C-4AAA-A371-544044303369}" presName="Accent2" presStyleCnt="0"/>
      <dgm:spPr/>
    </dgm:pt>
    <dgm:pt modelId="{9385D9D5-017B-4F17-9122-19013CF3D700}" type="pres">
      <dgm:prSet presAssocID="{0AEFE725-668C-4AAA-A371-544044303369}" presName="Accent" presStyleLbl="bgShp" presStyleIdx="1" presStyleCnt="6"/>
      <dgm:spPr/>
    </dgm:pt>
    <dgm:pt modelId="{553B0AA9-AB1B-4FC9-BEEB-343F0024EAD3}" type="pres">
      <dgm:prSet presAssocID="{0AEFE725-668C-4AAA-A371-544044303369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69CB8-05D0-468C-B5E3-5FBCCCE94691}" type="pres">
      <dgm:prSet presAssocID="{8897DDAA-FC12-4970-8FB9-0C2DBBE53490}" presName="Accent3" presStyleCnt="0"/>
      <dgm:spPr/>
    </dgm:pt>
    <dgm:pt modelId="{CCE5323B-399C-4674-BECD-FA00C8E79DE7}" type="pres">
      <dgm:prSet presAssocID="{8897DDAA-FC12-4970-8FB9-0C2DBBE53490}" presName="Accent" presStyleLbl="bgShp" presStyleIdx="2" presStyleCnt="6"/>
      <dgm:spPr/>
    </dgm:pt>
    <dgm:pt modelId="{A9E09FD4-6527-4CB8-8756-D50BF62B6DA9}" type="pres">
      <dgm:prSet presAssocID="{8897DDAA-FC12-4970-8FB9-0C2DBBE5349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F17B67-0B97-4FCA-9AB0-9071CDAAE92A}" type="pres">
      <dgm:prSet presAssocID="{E924425E-BFCE-4699-84F9-DDD80FCF3A1B}" presName="Accent4" presStyleCnt="0"/>
      <dgm:spPr/>
    </dgm:pt>
    <dgm:pt modelId="{F318CAE6-587A-4BAB-91E4-99563ECB8673}" type="pres">
      <dgm:prSet presAssocID="{E924425E-BFCE-4699-84F9-DDD80FCF3A1B}" presName="Accent" presStyleLbl="bgShp" presStyleIdx="3" presStyleCnt="6"/>
      <dgm:spPr/>
    </dgm:pt>
    <dgm:pt modelId="{B1BE5F70-579F-4F50-BE5D-01506DE1A7B7}" type="pres">
      <dgm:prSet presAssocID="{E924425E-BFCE-4699-84F9-DDD80FCF3A1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73B85-720D-425E-94E9-19D4C73A70AA}" type="pres">
      <dgm:prSet presAssocID="{5E9BDD7F-5231-4491-8539-5B7D53A908CD}" presName="Accent5" presStyleCnt="0"/>
      <dgm:spPr/>
    </dgm:pt>
    <dgm:pt modelId="{2DFCBAA7-DB41-4417-82AB-DC5860B97B45}" type="pres">
      <dgm:prSet presAssocID="{5E9BDD7F-5231-4491-8539-5B7D53A908CD}" presName="Accent" presStyleLbl="bgShp" presStyleIdx="4" presStyleCnt="6"/>
      <dgm:spPr/>
    </dgm:pt>
    <dgm:pt modelId="{1C3C1511-9E76-4939-8891-EE0DCF77A727}" type="pres">
      <dgm:prSet presAssocID="{5E9BDD7F-5231-4491-8539-5B7D53A908CD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D3AB9-9CE8-49DE-8548-9A2E7E4C365E}" type="pres">
      <dgm:prSet presAssocID="{99754ADA-6C22-4ADF-9AE5-DED8FA688315}" presName="Accent6" presStyleCnt="0"/>
      <dgm:spPr/>
    </dgm:pt>
    <dgm:pt modelId="{91047719-3E53-4CA8-8458-DE2CC5E8B4B0}" type="pres">
      <dgm:prSet presAssocID="{99754ADA-6C22-4ADF-9AE5-DED8FA688315}" presName="Accent" presStyleLbl="bgShp" presStyleIdx="5" presStyleCnt="6"/>
      <dgm:spPr/>
    </dgm:pt>
    <dgm:pt modelId="{B5F5AE78-1636-437F-8586-6A6CF5278C62}" type="pres">
      <dgm:prSet presAssocID="{99754ADA-6C22-4ADF-9AE5-DED8FA68831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166D0A-6F00-4553-B02E-18BD76FAADBE}" type="presOf" srcId="{0AEFE725-668C-4AAA-A371-544044303369}" destId="{553B0AA9-AB1B-4FC9-BEEB-343F0024EAD3}" srcOrd="0" destOrd="0" presId="urn:microsoft.com/office/officeart/2011/layout/HexagonRadial"/>
    <dgm:cxn modelId="{8641C407-A051-45F9-9738-EF34BB200028}" type="presOf" srcId="{8C0DD1E1-F94F-412D-8F7C-F4164D88F1E0}" destId="{4145FD68-DAF3-413F-B196-95CB8EA50508}" srcOrd="0" destOrd="0" presId="urn:microsoft.com/office/officeart/2011/layout/HexagonRadial"/>
    <dgm:cxn modelId="{B9DF6E81-F7F9-4CB8-BF6A-79A4C94BEE57}" srcId="{966920E3-DA2E-479D-A383-0941360A6D35}" destId="{233BD1B6-4D11-4389-B330-38479EEA8888}" srcOrd="0" destOrd="0" parTransId="{821B9CD4-AB51-4E2F-BC70-0F6A8DB7630B}" sibTransId="{10BE92CE-193F-45CB-8D8D-BA8A561A2289}"/>
    <dgm:cxn modelId="{B404FA80-D865-4883-8B93-90A7CC19856D}" type="presOf" srcId="{5E9BDD7F-5231-4491-8539-5B7D53A908CD}" destId="{1C3C1511-9E76-4939-8891-EE0DCF77A727}" srcOrd="0" destOrd="0" presId="urn:microsoft.com/office/officeart/2011/layout/HexagonRadial"/>
    <dgm:cxn modelId="{ABE2F291-3F6B-4C89-918C-E93DA5A155F3}" srcId="{966920E3-DA2E-479D-A383-0941360A6D35}" destId="{0AEFE725-668C-4AAA-A371-544044303369}" srcOrd="1" destOrd="0" parTransId="{D82CAB94-9D63-426B-9F4F-47AE95C8D3B8}" sibTransId="{B8A6824F-D26F-4439-86F9-10B0530968CD}"/>
    <dgm:cxn modelId="{DE29D31F-2C3D-4DA4-9CAE-25E1BEA9DB8D}" srcId="{966920E3-DA2E-479D-A383-0941360A6D35}" destId="{E924425E-BFCE-4699-84F9-DDD80FCF3A1B}" srcOrd="3" destOrd="0" parTransId="{8DD0AFBE-8508-4A57-AF71-5B4D33EF3CCE}" sibTransId="{FE6EA40D-6F67-4D96-A0F9-6E3F0B196CD0}"/>
    <dgm:cxn modelId="{FB305AFE-447A-429C-BC9F-8C97B6112203}" srcId="{966920E3-DA2E-479D-A383-0941360A6D35}" destId="{8897DDAA-FC12-4970-8FB9-0C2DBBE53490}" srcOrd="2" destOrd="0" parTransId="{17EE2B67-48F9-4BC4-886D-EF470EF5FAA2}" sibTransId="{583B9316-65D0-4991-A510-980E878A94A1}"/>
    <dgm:cxn modelId="{A722CC7E-B5FB-42C4-9282-F70A053DF6C2}" srcId="{966920E3-DA2E-479D-A383-0941360A6D35}" destId="{5E9BDD7F-5231-4491-8539-5B7D53A908CD}" srcOrd="4" destOrd="0" parTransId="{56147B92-FF3A-467C-80AB-CCDBEEEDDC2A}" sibTransId="{8FA5422D-1155-45C2-918E-546C1D8832A7}"/>
    <dgm:cxn modelId="{CB1B0808-EDE8-479A-B60A-5BCEB702E0E9}" srcId="{966920E3-DA2E-479D-A383-0941360A6D35}" destId="{99754ADA-6C22-4ADF-9AE5-DED8FA688315}" srcOrd="5" destOrd="0" parTransId="{D043942F-AA9F-4DA4-B97D-3CFBD7BA1FBF}" sibTransId="{9F6FE556-D3BB-42A3-BFED-7ABFF5DD45EF}"/>
    <dgm:cxn modelId="{44662A49-2B3D-4C72-A63A-A56D635527CD}" type="presOf" srcId="{99754ADA-6C22-4ADF-9AE5-DED8FA688315}" destId="{B5F5AE78-1636-437F-8586-6A6CF5278C62}" srcOrd="0" destOrd="0" presId="urn:microsoft.com/office/officeart/2011/layout/HexagonRadial"/>
    <dgm:cxn modelId="{51600500-7B91-4FCA-B6D3-E97BF565F6EE}" type="presOf" srcId="{966920E3-DA2E-479D-A383-0941360A6D35}" destId="{1121EAD2-81F7-4B0B-A438-F817D3B64B52}" srcOrd="0" destOrd="0" presId="urn:microsoft.com/office/officeart/2011/layout/HexagonRadial"/>
    <dgm:cxn modelId="{72E514C6-739C-43CB-B2F7-649019977CAC}" type="presOf" srcId="{233BD1B6-4D11-4389-B330-38479EEA8888}" destId="{11621FC6-6A64-4983-B2C3-876FCA679B66}" srcOrd="0" destOrd="0" presId="urn:microsoft.com/office/officeart/2011/layout/HexagonRadial"/>
    <dgm:cxn modelId="{6506C792-55DE-4B6C-9A50-010067C77C69}" type="presOf" srcId="{E924425E-BFCE-4699-84F9-DDD80FCF3A1B}" destId="{B1BE5F70-579F-4F50-BE5D-01506DE1A7B7}" srcOrd="0" destOrd="0" presId="urn:microsoft.com/office/officeart/2011/layout/HexagonRadial"/>
    <dgm:cxn modelId="{4A6DD617-6103-4B64-90CA-22BC2CFC205F}" type="presOf" srcId="{8897DDAA-FC12-4970-8FB9-0C2DBBE53490}" destId="{A9E09FD4-6527-4CB8-8756-D50BF62B6DA9}" srcOrd="0" destOrd="0" presId="urn:microsoft.com/office/officeart/2011/layout/HexagonRadial"/>
    <dgm:cxn modelId="{EED8DF6D-4189-49AE-B99E-CEDF0DC613C0}" srcId="{8C0DD1E1-F94F-412D-8F7C-F4164D88F1E0}" destId="{966920E3-DA2E-479D-A383-0941360A6D35}" srcOrd="0" destOrd="0" parTransId="{AE45CE9A-9DD0-44AC-856E-C3C889BB7E46}" sibTransId="{97DC82D8-DAAB-4F55-A2DD-CC5EA929D4FB}"/>
    <dgm:cxn modelId="{45C26AF1-F2F5-4F61-B9F2-67B5C11CACA5}" type="presParOf" srcId="{4145FD68-DAF3-413F-B196-95CB8EA50508}" destId="{1121EAD2-81F7-4B0B-A438-F817D3B64B52}" srcOrd="0" destOrd="0" presId="urn:microsoft.com/office/officeart/2011/layout/HexagonRadial"/>
    <dgm:cxn modelId="{D7619E2F-1D39-4F02-A616-51C6F491BFB1}" type="presParOf" srcId="{4145FD68-DAF3-413F-B196-95CB8EA50508}" destId="{D27F8FB6-9B42-48DA-8E3B-7883695A900E}" srcOrd="1" destOrd="0" presId="urn:microsoft.com/office/officeart/2011/layout/HexagonRadial"/>
    <dgm:cxn modelId="{47AEBC3D-1D94-48D9-9D9F-27FF80BBD815}" type="presParOf" srcId="{D27F8FB6-9B42-48DA-8E3B-7883695A900E}" destId="{928DCDAB-6C55-41E7-9092-BCA6C4F96389}" srcOrd="0" destOrd="0" presId="urn:microsoft.com/office/officeart/2011/layout/HexagonRadial"/>
    <dgm:cxn modelId="{AD7592EA-0FFC-4895-A854-7D6539635260}" type="presParOf" srcId="{4145FD68-DAF3-413F-B196-95CB8EA50508}" destId="{11621FC6-6A64-4983-B2C3-876FCA679B66}" srcOrd="2" destOrd="0" presId="urn:microsoft.com/office/officeart/2011/layout/HexagonRadial"/>
    <dgm:cxn modelId="{76E16E0F-E04A-46DB-8E1F-1D10D8D1330A}" type="presParOf" srcId="{4145FD68-DAF3-413F-B196-95CB8EA50508}" destId="{F6444F6D-8B98-453C-AA03-EA4B01614EDF}" srcOrd="3" destOrd="0" presId="urn:microsoft.com/office/officeart/2011/layout/HexagonRadial"/>
    <dgm:cxn modelId="{1AE853D2-D9BB-40C0-AC65-D7662EFABF47}" type="presParOf" srcId="{F6444F6D-8B98-453C-AA03-EA4B01614EDF}" destId="{9385D9D5-017B-4F17-9122-19013CF3D700}" srcOrd="0" destOrd="0" presId="urn:microsoft.com/office/officeart/2011/layout/HexagonRadial"/>
    <dgm:cxn modelId="{EF44D108-6B4B-4EF4-AA8C-85458E5F1727}" type="presParOf" srcId="{4145FD68-DAF3-413F-B196-95CB8EA50508}" destId="{553B0AA9-AB1B-4FC9-BEEB-343F0024EAD3}" srcOrd="4" destOrd="0" presId="urn:microsoft.com/office/officeart/2011/layout/HexagonRadial"/>
    <dgm:cxn modelId="{20B9FE0C-1C90-41A7-8955-61C4976778F1}" type="presParOf" srcId="{4145FD68-DAF3-413F-B196-95CB8EA50508}" destId="{54969CB8-05D0-468C-B5E3-5FBCCCE94691}" srcOrd="5" destOrd="0" presId="urn:microsoft.com/office/officeart/2011/layout/HexagonRadial"/>
    <dgm:cxn modelId="{CBE71DC6-7FBD-4DB7-AA5A-51975756D6C0}" type="presParOf" srcId="{54969CB8-05D0-468C-B5E3-5FBCCCE94691}" destId="{CCE5323B-399C-4674-BECD-FA00C8E79DE7}" srcOrd="0" destOrd="0" presId="urn:microsoft.com/office/officeart/2011/layout/HexagonRadial"/>
    <dgm:cxn modelId="{49F052DB-F524-4358-8B55-C81E219CB3D6}" type="presParOf" srcId="{4145FD68-DAF3-413F-B196-95CB8EA50508}" destId="{A9E09FD4-6527-4CB8-8756-D50BF62B6DA9}" srcOrd="6" destOrd="0" presId="urn:microsoft.com/office/officeart/2011/layout/HexagonRadial"/>
    <dgm:cxn modelId="{B2212CB1-6947-4691-859C-7D9E5EC81256}" type="presParOf" srcId="{4145FD68-DAF3-413F-B196-95CB8EA50508}" destId="{25F17B67-0B97-4FCA-9AB0-9071CDAAE92A}" srcOrd="7" destOrd="0" presId="urn:microsoft.com/office/officeart/2011/layout/HexagonRadial"/>
    <dgm:cxn modelId="{A203A9B5-B9F3-4B5A-9C3B-49EC621D5CAB}" type="presParOf" srcId="{25F17B67-0B97-4FCA-9AB0-9071CDAAE92A}" destId="{F318CAE6-587A-4BAB-91E4-99563ECB8673}" srcOrd="0" destOrd="0" presId="urn:microsoft.com/office/officeart/2011/layout/HexagonRadial"/>
    <dgm:cxn modelId="{595E6A8D-ED9F-4E51-84AF-4078DA50B84C}" type="presParOf" srcId="{4145FD68-DAF3-413F-B196-95CB8EA50508}" destId="{B1BE5F70-579F-4F50-BE5D-01506DE1A7B7}" srcOrd="8" destOrd="0" presId="urn:microsoft.com/office/officeart/2011/layout/HexagonRadial"/>
    <dgm:cxn modelId="{0D95FC78-586E-42B8-A344-2D5E3374DFED}" type="presParOf" srcId="{4145FD68-DAF3-413F-B196-95CB8EA50508}" destId="{1E973B85-720D-425E-94E9-19D4C73A70AA}" srcOrd="9" destOrd="0" presId="urn:microsoft.com/office/officeart/2011/layout/HexagonRadial"/>
    <dgm:cxn modelId="{09D1DC91-BA54-4023-B895-4AAC5AF8E5EA}" type="presParOf" srcId="{1E973B85-720D-425E-94E9-19D4C73A70AA}" destId="{2DFCBAA7-DB41-4417-82AB-DC5860B97B45}" srcOrd="0" destOrd="0" presId="urn:microsoft.com/office/officeart/2011/layout/HexagonRadial"/>
    <dgm:cxn modelId="{FF4E8BB2-C677-4EB2-8A70-C9AC93A933DC}" type="presParOf" srcId="{4145FD68-DAF3-413F-B196-95CB8EA50508}" destId="{1C3C1511-9E76-4939-8891-EE0DCF77A727}" srcOrd="10" destOrd="0" presId="urn:microsoft.com/office/officeart/2011/layout/HexagonRadial"/>
    <dgm:cxn modelId="{D7019E97-8371-42FA-9AC7-6F6BEBE7DAB3}" type="presParOf" srcId="{4145FD68-DAF3-413F-B196-95CB8EA50508}" destId="{993D3AB9-9CE8-49DE-8548-9A2E7E4C365E}" srcOrd="11" destOrd="0" presId="urn:microsoft.com/office/officeart/2011/layout/HexagonRadial"/>
    <dgm:cxn modelId="{1E0F7F88-F256-4D3F-88A9-8A5CD3DCC256}" type="presParOf" srcId="{993D3AB9-9CE8-49DE-8548-9A2E7E4C365E}" destId="{91047719-3E53-4CA8-8458-DE2CC5E8B4B0}" srcOrd="0" destOrd="0" presId="urn:microsoft.com/office/officeart/2011/layout/HexagonRadial"/>
    <dgm:cxn modelId="{7E42DDE5-DE06-4E38-AD88-6902B7D3FDDE}" type="presParOf" srcId="{4145FD68-DAF3-413F-B196-95CB8EA50508}" destId="{B5F5AE78-1636-437F-8586-6A6CF5278C6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57FD39-18E3-4E16-A4FE-55F9BA56C65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9042E7-0A33-4BA9-A74F-6A5472C106A3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Childcare</a:t>
          </a:r>
        </a:p>
        <a:p>
          <a:pPr lvl="0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A5325CBD-EBBB-4997-9A03-3352C173F1E6}" type="parTrans" cxnId="{CB54E76E-A5C8-4DD8-9070-55C9C1125F43}">
      <dgm:prSet/>
      <dgm:spPr/>
      <dgm:t>
        <a:bodyPr/>
        <a:lstStyle/>
        <a:p>
          <a:endParaRPr lang="en-US"/>
        </a:p>
      </dgm:t>
    </dgm:pt>
    <dgm:pt modelId="{F0DE681E-1EA4-4183-A715-B963FDF64996}" type="sibTrans" cxnId="{CB54E76E-A5C8-4DD8-9070-55C9C1125F43}">
      <dgm:prSet/>
      <dgm:spPr/>
      <dgm:t>
        <a:bodyPr/>
        <a:lstStyle/>
        <a:p>
          <a:endParaRPr lang="en-US"/>
        </a:p>
      </dgm:t>
    </dgm:pt>
    <dgm:pt modelId="{25A15137-86E5-4101-92CF-8C8EEC1EBBAD}">
      <dgm:prSet phldrT="[Text]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 Dance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AE7520B0-A239-462C-8DC9-7B90BC759BDC}" type="parTrans" cxnId="{7A36E05D-3596-4B80-A871-4E14E44C9885}">
      <dgm:prSet/>
      <dgm:spPr/>
      <dgm:t>
        <a:bodyPr/>
        <a:lstStyle/>
        <a:p>
          <a:endParaRPr lang="en-US"/>
        </a:p>
      </dgm:t>
    </dgm:pt>
    <dgm:pt modelId="{044E607D-7E3B-4115-AF0E-6C7793692EF2}" type="sibTrans" cxnId="{7A36E05D-3596-4B80-A871-4E14E44C9885}">
      <dgm:prSet/>
      <dgm:spPr/>
      <dgm:t>
        <a:bodyPr/>
        <a:lstStyle/>
        <a:p>
          <a:endParaRPr lang="en-US"/>
        </a:p>
      </dgm:t>
    </dgm:pt>
    <dgm:pt modelId="{ABDA0818-46B8-460A-8599-8B31A8281890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PE (V Cert)</a:t>
          </a:r>
        </a:p>
        <a:p>
          <a:pPr lvl="0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BF16A613-BF82-432D-B980-348DE1405F4B}" type="parTrans" cxnId="{6F6F9833-1841-4F19-B03C-340A62DEC2ED}">
      <dgm:prSet/>
      <dgm:spPr/>
      <dgm:t>
        <a:bodyPr/>
        <a:lstStyle/>
        <a:p>
          <a:endParaRPr lang="en-US"/>
        </a:p>
      </dgm:t>
    </dgm:pt>
    <dgm:pt modelId="{D204EE7A-E598-4065-A302-D52C9857D86C}" type="sibTrans" cxnId="{6F6F9833-1841-4F19-B03C-340A62DEC2ED}">
      <dgm:prSet/>
      <dgm:spPr/>
      <dgm:t>
        <a:bodyPr/>
        <a:lstStyle/>
        <a:p>
          <a:endParaRPr lang="en-US"/>
        </a:p>
      </dgm:t>
    </dgm:pt>
    <dgm:pt modelId="{0522F4A4-2CE1-4D69-B7A6-0A4A5103D657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Textiles</a:t>
          </a:r>
        </a:p>
        <a:p>
          <a:pPr lvl="0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8D8F2F95-A229-4842-B613-0C7E4A5ECC2A}" type="parTrans" cxnId="{F5E51E64-D1D4-4124-BF41-E5A43877DBCB}">
      <dgm:prSet/>
      <dgm:spPr/>
      <dgm:t>
        <a:bodyPr/>
        <a:lstStyle/>
        <a:p>
          <a:endParaRPr lang="en-US"/>
        </a:p>
      </dgm:t>
    </dgm:pt>
    <dgm:pt modelId="{B842A1EB-CBD9-43EB-9E7B-7FEA537676F3}" type="sibTrans" cxnId="{F5E51E64-D1D4-4124-BF41-E5A43877DBCB}">
      <dgm:prSet/>
      <dgm:spPr/>
      <dgm:t>
        <a:bodyPr/>
        <a:lstStyle/>
        <a:p>
          <a:endParaRPr lang="en-US"/>
        </a:p>
      </dgm:t>
    </dgm:pt>
    <dgm:pt modelId="{5DDD56AD-DCFC-40E3-9A01-4B2E15816FD1}">
      <dgm:prSet phldrT="[Text]"/>
      <dgm:spPr/>
      <dgm:t>
        <a:bodyPr/>
        <a:lstStyle/>
        <a:p>
          <a:r>
            <a:rPr lang="en-US" dirty="0" smtClean="0"/>
            <a:t>Photography</a:t>
          </a:r>
          <a:endParaRPr lang="en-US" dirty="0"/>
        </a:p>
      </dgm:t>
    </dgm:pt>
    <dgm:pt modelId="{34372BEE-EEEA-45E3-9800-A39960143E2A}" type="parTrans" cxnId="{BEC1E076-6175-45B6-9795-86EAC848EECC}">
      <dgm:prSet/>
      <dgm:spPr/>
      <dgm:t>
        <a:bodyPr/>
        <a:lstStyle/>
        <a:p>
          <a:endParaRPr lang="en-US"/>
        </a:p>
      </dgm:t>
    </dgm:pt>
    <dgm:pt modelId="{D432DBB8-22EC-4FE8-A522-BDF59B996FFD}" type="sibTrans" cxnId="{BEC1E076-6175-45B6-9795-86EAC848EECC}">
      <dgm:prSet/>
      <dgm:spPr/>
      <dgm:t>
        <a:bodyPr/>
        <a:lstStyle/>
        <a:p>
          <a:endParaRPr lang="en-US"/>
        </a:p>
      </dgm:t>
    </dgm:pt>
    <dgm:pt modelId="{0D0EEA46-4B99-4AF8-A831-BBD84B5567B4}">
      <dgm:prSet phldrT="[Text]"/>
      <dgm:spPr/>
      <dgm:t>
        <a:bodyPr/>
        <a:lstStyle/>
        <a:p>
          <a:r>
            <a:rPr lang="en-US" dirty="0" smtClean="0"/>
            <a:t>Religious Education</a:t>
          </a:r>
          <a:endParaRPr lang="en-US" dirty="0"/>
        </a:p>
      </dgm:t>
    </dgm:pt>
    <dgm:pt modelId="{DFF10AAB-8A92-4F4F-91F2-48DF417A83CF}" type="parTrans" cxnId="{3BE0361D-8190-44A1-BECC-BDE7FC7CA57C}">
      <dgm:prSet/>
      <dgm:spPr/>
      <dgm:t>
        <a:bodyPr/>
        <a:lstStyle/>
        <a:p>
          <a:endParaRPr lang="en-US"/>
        </a:p>
      </dgm:t>
    </dgm:pt>
    <dgm:pt modelId="{C449DCCC-0ED2-4108-A66B-144A6A231FD4}" type="sibTrans" cxnId="{3BE0361D-8190-44A1-BECC-BDE7FC7CA57C}">
      <dgm:prSet/>
      <dgm:spPr/>
      <dgm:t>
        <a:bodyPr/>
        <a:lstStyle/>
        <a:p>
          <a:endParaRPr lang="en-US"/>
        </a:p>
      </dgm:t>
    </dgm:pt>
    <dgm:pt modelId="{F7E01906-6258-4BBA-8C84-D681147F95A3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Statistics</a:t>
          </a:r>
        </a:p>
        <a:p>
          <a:pPr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388FE5A1-A24F-4E37-A222-75A50AB6C3D7}" type="parTrans" cxnId="{80724C3B-FCBE-4F57-80FA-A97E9CF8106F}">
      <dgm:prSet/>
      <dgm:spPr/>
      <dgm:t>
        <a:bodyPr/>
        <a:lstStyle/>
        <a:p>
          <a:endParaRPr lang="en-US"/>
        </a:p>
      </dgm:t>
    </dgm:pt>
    <dgm:pt modelId="{5E3377B4-E5D7-4C94-836C-53353F2A8B1A}" type="sibTrans" cxnId="{80724C3B-FCBE-4F57-80FA-A97E9CF8106F}">
      <dgm:prSet/>
      <dgm:spPr/>
      <dgm:t>
        <a:bodyPr/>
        <a:lstStyle/>
        <a:p>
          <a:endParaRPr lang="en-US"/>
        </a:p>
      </dgm:t>
    </dgm:pt>
    <dgm:pt modelId="{9A1E04F9-066C-4157-8C7A-DCC778FC8A5D}" type="pres">
      <dgm:prSet presAssocID="{3757FD39-18E3-4E16-A4FE-55F9BA56C6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42DEF7-3E44-4AD2-BF3C-2EDF7A7F6A1E}" type="pres">
      <dgm:prSet presAssocID="{AE9042E7-0A33-4BA9-A74F-6A5472C106A3}" presName="node" presStyleLbl="node1" presStyleIdx="0" presStyleCnt="7" custScaleY="70536" custLinFactNeighborX="-4111" custLinFactNeighborY="-15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834E3-FE29-4AEE-91E1-4B33A61F17F7}" type="pres">
      <dgm:prSet presAssocID="{F0DE681E-1EA4-4183-A715-B963FDF64996}" presName="sibTrans" presStyleCnt="0"/>
      <dgm:spPr/>
    </dgm:pt>
    <dgm:pt modelId="{BE7D5453-227E-41D4-8515-EA869236DADF}" type="pres">
      <dgm:prSet presAssocID="{25A15137-86E5-4101-92CF-8C8EEC1EBBAD}" presName="node" presStyleLbl="node1" presStyleIdx="1" presStyleCnt="7" custScaleY="70919" custLinFactNeighborX="1658" custLinFactNeighborY="-154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B2995-6AFB-4166-B0F3-D21B010B6A08}" type="pres">
      <dgm:prSet presAssocID="{044E607D-7E3B-4115-AF0E-6C7793692EF2}" presName="sibTrans" presStyleCnt="0"/>
      <dgm:spPr/>
    </dgm:pt>
    <dgm:pt modelId="{2687BCB0-C11F-4DFB-8758-8C718706D02A}" type="pres">
      <dgm:prSet presAssocID="{ABDA0818-46B8-460A-8599-8B31A8281890}" presName="node" presStyleLbl="node1" presStyleIdx="2" presStyleCnt="7" custScaleY="75125" custLinFactNeighborX="1088" custLinFactNeighborY="-17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A78BC-0F8B-47EA-96BF-6FB336F3E7EC}" type="pres">
      <dgm:prSet presAssocID="{D204EE7A-E598-4065-A302-D52C9857D86C}" presName="sibTrans" presStyleCnt="0"/>
      <dgm:spPr/>
    </dgm:pt>
    <dgm:pt modelId="{5A00E315-1A49-4818-873A-C4F2554D4FAF}" type="pres">
      <dgm:prSet presAssocID="{0522F4A4-2CE1-4D69-B7A6-0A4A5103D657}" presName="node" presStyleLbl="node1" presStyleIdx="3" presStyleCnt="7" custScaleY="69641" custLinFactNeighborY="-25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9B33C7-68A4-4A18-A84C-743E62B7CE25}" type="pres">
      <dgm:prSet presAssocID="{B842A1EB-CBD9-43EB-9E7B-7FEA537676F3}" presName="sibTrans" presStyleCnt="0"/>
      <dgm:spPr/>
    </dgm:pt>
    <dgm:pt modelId="{1A8E4CAE-22BE-453E-85C9-2D7E4D547D70}" type="pres">
      <dgm:prSet presAssocID="{F7E01906-6258-4BBA-8C84-D681147F95A3}" presName="node" presStyleLbl="node1" presStyleIdx="4" presStyleCnt="7" custScaleY="67079" custLinFactNeighborX="1658" custLinFactNeighborY="-24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B53F8-4796-4E0D-8613-FF65AD009D55}" type="pres">
      <dgm:prSet presAssocID="{5E3377B4-E5D7-4C94-836C-53353F2A8B1A}" presName="sibTrans" presStyleCnt="0"/>
      <dgm:spPr/>
    </dgm:pt>
    <dgm:pt modelId="{ACECEC02-01F6-4F56-81C6-1E70E23729A1}" type="pres">
      <dgm:prSet presAssocID="{5DDD56AD-DCFC-40E3-9A01-4B2E15816FD1}" presName="node" presStyleLbl="node1" presStyleIdx="5" presStyleCnt="7" custScaleY="71730" custLinFactNeighborX="1088" custLinFactNeighborY="-264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15BEE-5643-4E4B-8417-131D8A0CABA2}" type="pres">
      <dgm:prSet presAssocID="{D432DBB8-22EC-4FE8-A522-BDF59B996FFD}" presName="sibTrans" presStyleCnt="0"/>
      <dgm:spPr/>
    </dgm:pt>
    <dgm:pt modelId="{AD284A57-A743-4773-B518-A596D43F6A97}" type="pres">
      <dgm:prSet presAssocID="{0D0EEA46-4B99-4AF8-A831-BBD84B5567B4}" presName="node" presStyleLbl="node1" presStyleIdx="6" presStyleCnt="7" custScaleY="61000" custLinFactNeighborX="1658" custLinFactNeighborY="-29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54E76E-A5C8-4DD8-9070-55C9C1125F43}" srcId="{3757FD39-18E3-4E16-A4FE-55F9BA56C658}" destId="{AE9042E7-0A33-4BA9-A74F-6A5472C106A3}" srcOrd="0" destOrd="0" parTransId="{A5325CBD-EBBB-4997-9A03-3352C173F1E6}" sibTransId="{F0DE681E-1EA4-4183-A715-B963FDF64996}"/>
    <dgm:cxn modelId="{6F6F9833-1841-4F19-B03C-340A62DEC2ED}" srcId="{3757FD39-18E3-4E16-A4FE-55F9BA56C658}" destId="{ABDA0818-46B8-460A-8599-8B31A8281890}" srcOrd="2" destOrd="0" parTransId="{BF16A613-BF82-432D-B980-348DE1405F4B}" sibTransId="{D204EE7A-E598-4065-A302-D52C9857D86C}"/>
    <dgm:cxn modelId="{A1631C9F-BAB1-40A7-9D40-90D0D98BD855}" type="presOf" srcId="{AE9042E7-0A33-4BA9-A74F-6A5472C106A3}" destId="{0C42DEF7-3E44-4AD2-BF3C-2EDF7A7F6A1E}" srcOrd="0" destOrd="0" presId="urn:microsoft.com/office/officeart/2005/8/layout/default"/>
    <dgm:cxn modelId="{7A36E05D-3596-4B80-A871-4E14E44C9885}" srcId="{3757FD39-18E3-4E16-A4FE-55F9BA56C658}" destId="{25A15137-86E5-4101-92CF-8C8EEC1EBBAD}" srcOrd="1" destOrd="0" parTransId="{AE7520B0-A239-462C-8DC9-7B90BC759BDC}" sibTransId="{044E607D-7E3B-4115-AF0E-6C7793692EF2}"/>
    <dgm:cxn modelId="{3BE0361D-8190-44A1-BECC-BDE7FC7CA57C}" srcId="{3757FD39-18E3-4E16-A4FE-55F9BA56C658}" destId="{0D0EEA46-4B99-4AF8-A831-BBD84B5567B4}" srcOrd="6" destOrd="0" parTransId="{DFF10AAB-8A92-4F4F-91F2-48DF417A83CF}" sibTransId="{C449DCCC-0ED2-4108-A66B-144A6A231FD4}"/>
    <dgm:cxn modelId="{1064114F-E3DB-4D1A-915A-17464C435612}" type="presOf" srcId="{0522F4A4-2CE1-4D69-B7A6-0A4A5103D657}" destId="{5A00E315-1A49-4818-873A-C4F2554D4FAF}" srcOrd="0" destOrd="0" presId="urn:microsoft.com/office/officeart/2005/8/layout/default"/>
    <dgm:cxn modelId="{823AED3F-EE58-470D-9A3C-DCB7E4E8C160}" type="presOf" srcId="{25A15137-86E5-4101-92CF-8C8EEC1EBBAD}" destId="{BE7D5453-227E-41D4-8515-EA869236DADF}" srcOrd="0" destOrd="0" presId="urn:microsoft.com/office/officeart/2005/8/layout/default"/>
    <dgm:cxn modelId="{0998D367-817D-49DD-91B4-B176922A3D61}" type="presOf" srcId="{0D0EEA46-4B99-4AF8-A831-BBD84B5567B4}" destId="{AD284A57-A743-4773-B518-A596D43F6A97}" srcOrd="0" destOrd="0" presId="urn:microsoft.com/office/officeart/2005/8/layout/default"/>
    <dgm:cxn modelId="{4FC7F5FA-7F5F-4CFB-99B4-EA35EBFFF25B}" type="presOf" srcId="{F7E01906-6258-4BBA-8C84-D681147F95A3}" destId="{1A8E4CAE-22BE-453E-85C9-2D7E4D547D70}" srcOrd="0" destOrd="0" presId="urn:microsoft.com/office/officeart/2005/8/layout/default"/>
    <dgm:cxn modelId="{BEC1E076-6175-45B6-9795-86EAC848EECC}" srcId="{3757FD39-18E3-4E16-A4FE-55F9BA56C658}" destId="{5DDD56AD-DCFC-40E3-9A01-4B2E15816FD1}" srcOrd="5" destOrd="0" parTransId="{34372BEE-EEEA-45E3-9800-A39960143E2A}" sibTransId="{D432DBB8-22EC-4FE8-A522-BDF59B996FFD}"/>
    <dgm:cxn modelId="{27B5107D-6A3D-4B2E-9CEF-D50C0AE51CFA}" type="presOf" srcId="{5DDD56AD-DCFC-40E3-9A01-4B2E15816FD1}" destId="{ACECEC02-01F6-4F56-81C6-1E70E23729A1}" srcOrd="0" destOrd="0" presId="urn:microsoft.com/office/officeart/2005/8/layout/default"/>
    <dgm:cxn modelId="{80724C3B-FCBE-4F57-80FA-A97E9CF8106F}" srcId="{3757FD39-18E3-4E16-A4FE-55F9BA56C658}" destId="{F7E01906-6258-4BBA-8C84-D681147F95A3}" srcOrd="4" destOrd="0" parTransId="{388FE5A1-A24F-4E37-A222-75A50AB6C3D7}" sibTransId="{5E3377B4-E5D7-4C94-836C-53353F2A8B1A}"/>
    <dgm:cxn modelId="{F5E51E64-D1D4-4124-BF41-E5A43877DBCB}" srcId="{3757FD39-18E3-4E16-A4FE-55F9BA56C658}" destId="{0522F4A4-2CE1-4D69-B7A6-0A4A5103D657}" srcOrd="3" destOrd="0" parTransId="{8D8F2F95-A229-4842-B613-0C7E4A5ECC2A}" sibTransId="{B842A1EB-CBD9-43EB-9E7B-7FEA537676F3}"/>
    <dgm:cxn modelId="{A85EE8E9-A789-4B1A-BAB5-D5BCABCE9065}" type="presOf" srcId="{ABDA0818-46B8-460A-8599-8B31A8281890}" destId="{2687BCB0-C11F-4DFB-8758-8C718706D02A}" srcOrd="0" destOrd="0" presId="urn:microsoft.com/office/officeart/2005/8/layout/default"/>
    <dgm:cxn modelId="{21A69D60-7DF2-4B08-A862-C28AF7835A3D}" type="presOf" srcId="{3757FD39-18E3-4E16-A4FE-55F9BA56C658}" destId="{9A1E04F9-066C-4157-8C7A-DCC778FC8A5D}" srcOrd="0" destOrd="0" presId="urn:microsoft.com/office/officeart/2005/8/layout/default"/>
    <dgm:cxn modelId="{194D4974-275A-4FAA-B729-9E8320C5AFF0}" type="presParOf" srcId="{9A1E04F9-066C-4157-8C7A-DCC778FC8A5D}" destId="{0C42DEF7-3E44-4AD2-BF3C-2EDF7A7F6A1E}" srcOrd="0" destOrd="0" presId="urn:microsoft.com/office/officeart/2005/8/layout/default"/>
    <dgm:cxn modelId="{A69614DE-6605-4B25-B06B-E59959ECFE28}" type="presParOf" srcId="{9A1E04F9-066C-4157-8C7A-DCC778FC8A5D}" destId="{31C834E3-FE29-4AEE-91E1-4B33A61F17F7}" srcOrd="1" destOrd="0" presId="urn:microsoft.com/office/officeart/2005/8/layout/default"/>
    <dgm:cxn modelId="{A66C7CCE-0A73-4AE3-8B93-0A03EC12A9D0}" type="presParOf" srcId="{9A1E04F9-066C-4157-8C7A-DCC778FC8A5D}" destId="{BE7D5453-227E-41D4-8515-EA869236DADF}" srcOrd="2" destOrd="0" presId="urn:microsoft.com/office/officeart/2005/8/layout/default"/>
    <dgm:cxn modelId="{2D668A49-444E-416A-8065-B4596DBC6B2A}" type="presParOf" srcId="{9A1E04F9-066C-4157-8C7A-DCC778FC8A5D}" destId="{A73B2995-6AFB-4166-B0F3-D21B010B6A08}" srcOrd="3" destOrd="0" presId="urn:microsoft.com/office/officeart/2005/8/layout/default"/>
    <dgm:cxn modelId="{5127239A-09DF-42EB-BB9C-2E0B399D1BE4}" type="presParOf" srcId="{9A1E04F9-066C-4157-8C7A-DCC778FC8A5D}" destId="{2687BCB0-C11F-4DFB-8758-8C718706D02A}" srcOrd="4" destOrd="0" presId="urn:microsoft.com/office/officeart/2005/8/layout/default"/>
    <dgm:cxn modelId="{BC6E6830-C8BB-4FFC-AD84-D7146FC67454}" type="presParOf" srcId="{9A1E04F9-066C-4157-8C7A-DCC778FC8A5D}" destId="{323A78BC-0F8B-47EA-96BF-6FB336F3E7EC}" srcOrd="5" destOrd="0" presId="urn:microsoft.com/office/officeart/2005/8/layout/default"/>
    <dgm:cxn modelId="{90ADF30B-2169-44E1-AB77-309C628F92D7}" type="presParOf" srcId="{9A1E04F9-066C-4157-8C7A-DCC778FC8A5D}" destId="{5A00E315-1A49-4818-873A-C4F2554D4FAF}" srcOrd="6" destOrd="0" presId="urn:microsoft.com/office/officeart/2005/8/layout/default"/>
    <dgm:cxn modelId="{C47B5635-6A7C-4EA4-957C-38170CEB0C71}" type="presParOf" srcId="{9A1E04F9-066C-4157-8C7A-DCC778FC8A5D}" destId="{D49B33C7-68A4-4A18-A84C-743E62B7CE25}" srcOrd="7" destOrd="0" presId="urn:microsoft.com/office/officeart/2005/8/layout/default"/>
    <dgm:cxn modelId="{247B3457-3790-43E3-98C9-1372B626D31E}" type="presParOf" srcId="{9A1E04F9-066C-4157-8C7A-DCC778FC8A5D}" destId="{1A8E4CAE-22BE-453E-85C9-2D7E4D547D70}" srcOrd="8" destOrd="0" presId="urn:microsoft.com/office/officeart/2005/8/layout/default"/>
    <dgm:cxn modelId="{AD04129A-C3BE-4D5A-B3C6-7C8480D1CEC5}" type="presParOf" srcId="{9A1E04F9-066C-4157-8C7A-DCC778FC8A5D}" destId="{425B53F8-4796-4E0D-8613-FF65AD009D55}" srcOrd="9" destOrd="0" presId="urn:microsoft.com/office/officeart/2005/8/layout/default"/>
    <dgm:cxn modelId="{47A6B79B-D43C-40E9-A4AC-B5F2E7BAADD3}" type="presParOf" srcId="{9A1E04F9-066C-4157-8C7A-DCC778FC8A5D}" destId="{ACECEC02-01F6-4F56-81C6-1E70E23729A1}" srcOrd="10" destOrd="0" presId="urn:microsoft.com/office/officeart/2005/8/layout/default"/>
    <dgm:cxn modelId="{B9C079B9-50E9-4EBC-88B4-7FDB362738D6}" type="presParOf" srcId="{9A1E04F9-066C-4157-8C7A-DCC778FC8A5D}" destId="{6F215BEE-5643-4E4B-8417-131D8A0CABA2}" srcOrd="11" destOrd="0" presId="urn:microsoft.com/office/officeart/2005/8/layout/default"/>
    <dgm:cxn modelId="{61B03561-6516-4147-95EC-8283A83A18C3}" type="presParOf" srcId="{9A1E04F9-066C-4157-8C7A-DCC778FC8A5D}" destId="{AD284A57-A743-4773-B518-A596D43F6A9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BB1AE-E9A4-48EA-9DED-CEA567DB8DEE}">
      <dsp:nvSpPr>
        <dsp:cNvPr id="0" name=""/>
        <dsp:cNvSpPr/>
      </dsp:nvSpPr>
      <dsp:spPr>
        <a:xfrm>
          <a:off x="3276634" y="1990335"/>
          <a:ext cx="2529802" cy="218838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Ebacc Curriculum</a:t>
          </a:r>
          <a:endParaRPr lang="en-US" sz="2800" kern="1200" dirty="0"/>
        </a:p>
      </dsp:txBody>
      <dsp:txXfrm>
        <a:off x="3695858" y="2352980"/>
        <a:ext cx="1691354" cy="1463091"/>
      </dsp:txXfrm>
    </dsp:sp>
    <dsp:sp modelId="{9F04E315-DAA5-45C7-A383-FA7969DB9B1F}">
      <dsp:nvSpPr>
        <dsp:cNvPr id="0" name=""/>
        <dsp:cNvSpPr/>
      </dsp:nvSpPr>
      <dsp:spPr>
        <a:xfrm>
          <a:off x="4906187" y="943342"/>
          <a:ext cx="954487" cy="82241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06B46-596C-4EDD-8F1A-EAE2D3748233}">
      <dsp:nvSpPr>
        <dsp:cNvPr id="0" name=""/>
        <dsp:cNvSpPr/>
      </dsp:nvSpPr>
      <dsp:spPr>
        <a:xfrm>
          <a:off x="3555075" y="0"/>
          <a:ext cx="2073155" cy="1793523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English Language</a:t>
          </a:r>
          <a:endParaRPr lang="en-US" sz="2000" kern="1200" dirty="0"/>
        </a:p>
      </dsp:txBody>
      <dsp:txXfrm>
        <a:off x="3898641" y="297225"/>
        <a:ext cx="1386023" cy="1199073"/>
      </dsp:txXfrm>
    </dsp:sp>
    <dsp:sp modelId="{CC61929A-DE2A-491C-B7A1-5F340CBDA98A}">
      <dsp:nvSpPr>
        <dsp:cNvPr id="0" name=""/>
        <dsp:cNvSpPr/>
      </dsp:nvSpPr>
      <dsp:spPr>
        <a:xfrm>
          <a:off x="6020147" y="2480824"/>
          <a:ext cx="954487" cy="82241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2ED81-24F2-45A2-B615-CDE1FB0B43E2}">
      <dsp:nvSpPr>
        <dsp:cNvPr id="0" name=""/>
        <dsp:cNvSpPr/>
      </dsp:nvSpPr>
      <dsp:spPr>
        <a:xfrm>
          <a:off x="5456400" y="1103136"/>
          <a:ext cx="2073155" cy="179352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Mathematics</a:t>
          </a:r>
          <a:endParaRPr lang="en-US" sz="1800" kern="1200" dirty="0"/>
        </a:p>
      </dsp:txBody>
      <dsp:txXfrm>
        <a:off x="5799966" y="1400361"/>
        <a:ext cx="1386023" cy="1199073"/>
      </dsp:txXfrm>
    </dsp:sp>
    <dsp:sp modelId="{F8D56F11-011E-471B-8520-591A8A97A292}">
      <dsp:nvSpPr>
        <dsp:cNvPr id="0" name=""/>
        <dsp:cNvSpPr/>
      </dsp:nvSpPr>
      <dsp:spPr>
        <a:xfrm>
          <a:off x="5246318" y="4216352"/>
          <a:ext cx="954487" cy="82241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0E2103-7B0D-481D-BB86-9EB868386CD1}">
      <dsp:nvSpPr>
        <dsp:cNvPr id="0" name=""/>
        <dsp:cNvSpPr/>
      </dsp:nvSpPr>
      <dsp:spPr>
        <a:xfrm>
          <a:off x="5456400" y="3271776"/>
          <a:ext cx="2073155" cy="1793523"/>
        </a:xfrm>
        <a:prstGeom prst="hexagon">
          <a:avLst>
            <a:gd name="adj" fmla="val 28570"/>
            <a:gd name="vf" fmla="val 11547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Science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799966" y="3569001"/>
        <a:ext cx="1386023" cy="1199073"/>
      </dsp:txXfrm>
    </dsp:sp>
    <dsp:sp modelId="{2200CC10-EABD-4453-9D6F-986ACE3756AC}">
      <dsp:nvSpPr>
        <dsp:cNvPr id="0" name=""/>
        <dsp:cNvSpPr/>
      </dsp:nvSpPr>
      <dsp:spPr>
        <a:xfrm>
          <a:off x="3326751" y="4396506"/>
          <a:ext cx="954487" cy="82241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5FE6A-27EB-4DAC-91AE-F14C4A453011}">
      <dsp:nvSpPr>
        <dsp:cNvPr id="0" name=""/>
        <dsp:cNvSpPr/>
      </dsp:nvSpPr>
      <dsp:spPr>
        <a:xfrm>
          <a:off x="3676728" y="4376146"/>
          <a:ext cx="2073155" cy="1793523"/>
        </a:xfrm>
        <a:prstGeom prst="hexagon">
          <a:avLst>
            <a:gd name="adj" fmla="val 28570"/>
            <a:gd name="vf" fmla="val 115470"/>
          </a:avLst>
        </a:prstGeom>
        <a:solidFill>
          <a:srgbClr val="00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Geography or History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020294" y="4673371"/>
        <a:ext cx="1386023" cy="1199073"/>
      </dsp:txXfrm>
    </dsp:sp>
    <dsp:sp modelId="{C618C5E8-4744-4A9D-A916-29B9ABF5800A}">
      <dsp:nvSpPr>
        <dsp:cNvPr id="0" name=""/>
        <dsp:cNvSpPr/>
      </dsp:nvSpPr>
      <dsp:spPr>
        <a:xfrm>
          <a:off x="2194548" y="2859642"/>
          <a:ext cx="954487" cy="82241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8D49B-3E4B-47E8-8EB7-2ABA1287AE0B}">
      <dsp:nvSpPr>
        <dsp:cNvPr id="0" name=""/>
        <dsp:cNvSpPr/>
      </dsp:nvSpPr>
      <dsp:spPr>
        <a:xfrm>
          <a:off x="1644924" y="3273009"/>
          <a:ext cx="2073155" cy="1793523"/>
        </a:xfrm>
        <a:prstGeom prst="hexagon">
          <a:avLst>
            <a:gd name="adj" fmla="val 28570"/>
            <a:gd name="vf" fmla="val 115470"/>
          </a:avLst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 smtClean="0">
              <a:solidFill>
                <a:schemeClr val="tx1"/>
              </a:solidFill>
            </a:rPr>
            <a:t>French or Spanish</a:t>
          </a:r>
          <a:endParaRPr lang="en-US" sz="2400" kern="1200" baseline="0" dirty="0">
            <a:solidFill>
              <a:schemeClr val="tx1"/>
            </a:solidFill>
          </a:endParaRPr>
        </a:p>
      </dsp:txBody>
      <dsp:txXfrm>
        <a:off x="1988490" y="3570234"/>
        <a:ext cx="1386023" cy="1199073"/>
      </dsp:txXfrm>
    </dsp:sp>
    <dsp:sp modelId="{007DAB16-9892-47AB-9DC3-1F7FDDFAF148}">
      <dsp:nvSpPr>
        <dsp:cNvPr id="0" name=""/>
        <dsp:cNvSpPr/>
      </dsp:nvSpPr>
      <dsp:spPr>
        <a:xfrm>
          <a:off x="1644924" y="1100669"/>
          <a:ext cx="2073155" cy="1793523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English Literature</a:t>
          </a:r>
          <a:endParaRPr lang="en-US" sz="2000" kern="1200" dirty="0"/>
        </a:p>
      </dsp:txBody>
      <dsp:txXfrm>
        <a:off x="1988490" y="1397894"/>
        <a:ext cx="1386023" cy="11990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1EAD2-81F7-4B0B-A438-F817D3B64B52}">
      <dsp:nvSpPr>
        <dsp:cNvPr id="0" name=""/>
        <dsp:cNvSpPr/>
      </dsp:nvSpPr>
      <dsp:spPr>
        <a:xfrm>
          <a:off x="3449124" y="1799411"/>
          <a:ext cx="2287129" cy="1978459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Option Block</a:t>
          </a:r>
          <a:endParaRPr lang="en-US" sz="2300" kern="1200" dirty="0"/>
        </a:p>
      </dsp:txBody>
      <dsp:txXfrm>
        <a:off x="3828133" y="2127269"/>
        <a:ext cx="1529111" cy="1322743"/>
      </dsp:txXfrm>
    </dsp:sp>
    <dsp:sp modelId="{9385D9D5-017B-4F17-9122-19013CF3D700}">
      <dsp:nvSpPr>
        <dsp:cNvPr id="0" name=""/>
        <dsp:cNvSpPr/>
      </dsp:nvSpPr>
      <dsp:spPr>
        <a:xfrm>
          <a:off x="4881306" y="852851"/>
          <a:ext cx="862927" cy="743526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21FC6-6A64-4983-B2C3-876FCA679B66}">
      <dsp:nvSpPr>
        <dsp:cNvPr id="0" name=""/>
        <dsp:cNvSpPr/>
      </dsp:nvSpPr>
      <dsp:spPr>
        <a:xfrm>
          <a:off x="3659801" y="0"/>
          <a:ext cx="1874286" cy="1621478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Art</a:t>
          </a:r>
          <a:endParaRPr lang="en-US" sz="2300" kern="1200" dirty="0"/>
        </a:p>
      </dsp:txBody>
      <dsp:txXfrm>
        <a:off x="3970410" y="268714"/>
        <a:ext cx="1253068" cy="1084050"/>
      </dsp:txXfrm>
    </dsp:sp>
    <dsp:sp modelId="{CCE5323B-399C-4674-BECD-FA00C8E79DE7}">
      <dsp:nvSpPr>
        <dsp:cNvPr id="0" name=""/>
        <dsp:cNvSpPr/>
      </dsp:nvSpPr>
      <dsp:spPr>
        <a:xfrm>
          <a:off x="5888410" y="2242849"/>
          <a:ext cx="862927" cy="743526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B0AA9-AB1B-4FC9-BEEB-343F0024EAD3}">
      <dsp:nvSpPr>
        <dsp:cNvPr id="0" name=""/>
        <dsp:cNvSpPr/>
      </dsp:nvSpPr>
      <dsp:spPr>
        <a:xfrm>
          <a:off x="5378740" y="997317"/>
          <a:ext cx="1874286" cy="1621478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Catering</a:t>
          </a:r>
          <a:endParaRPr lang="en-US" sz="2300" kern="1200" dirty="0"/>
        </a:p>
      </dsp:txBody>
      <dsp:txXfrm>
        <a:off x="5689349" y="1266031"/>
        <a:ext cx="1253068" cy="1084050"/>
      </dsp:txXfrm>
    </dsp:sp>
    <dsp:sp modelId="{F318CAE6-587A-4BAB-91E4-99563ECB8673}">
      <dsp:nvSpPr>
        <dsp:cNvPr id="0" name=""/>
        <dsp:cNvSpPr/>
      </dsp:nvSpPr>
      <dsp:spPr>
        <a:xfrm>
          <a:off x="5188811" y="3811895"/>
          <a:ext cx="862927" cy="743526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09FD4-6527-4CB8-8756-D50BF62B6DA9}">
      <dsp:nvSpPr>
        <dsp:cNvPr id="0" name=""/>
        <dsp:cNvSpPr/>
      </dsp:nvSpPr>
      <dsp:spPr>
        <a:xfrm>
          <a:off x="5378740" y="2957928"/>
          <a:ext cx="1874286" cy="1621478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Computer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Science</a:t>
          </a:r>
          <a:endParaRPr lang="en-US" sz="2300" kern="1200" dirty="0"/>
        </a:p>
      </dsp:txBody>
      <dsp:txXfrm>
        <a:off x="5689349" y="3226642"/>
        <a:ext cx="1253068" cy="1084050"/>
      </dsp:txXfrm>
    </dsp:sp>
    <dsp:sp modelId="{2DFCBAA7-DB41-4417-82AB-DC5860B97B45}">
      <dsp:nvSpPr>
        <dsp:cNvPr id="0" name=""/>
        <dsp:cNvSpPr/>
      </dsp:nvSpPr>
      <dsp:spPr>
        <a:xfrm>
          <a:off x="3453380" y="3974768"/>
          <a:ext cx="862927" cy="743526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BE5F70-579F-4F50-BE5D-01506DE1A7B7}">
      <dsp:nvSpPr>
        <dsp:cNvPr id="0" name=""/>
        <dsp:cNvSpPr/>
      </dsp:nvSpPr>
      <dsp:spPr>
        <a:xfrm>
          <a:off x="3659801" y="3956361"/>
          <a:ext cx="1874286" cy="1621478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Drama</a:t>
          </a:r>
          <a:endParaRPr lang="en-US" sz="2300" kern="1200" dirty="0"/>
        </a:p>
      </dsp:txBody>
      <dsp:txXfrm>
        <a:off x="3970410" y="4225075"/>
        <a:ext cx="1253068" cy="1084050"/>
      </dsp:txXfrm>
    </dsp:sp>
    <dsp:sp modelId="{91047719-3E53-4CA8-8458-DE2CC5E8B4B0}">
      <dsp:nvSpPr>
        <dsp:cNvPr id="0" name=""/>
        <dsp:cNvSpPr/>
      </dsp:nvSpPr>
      <dsp:spPr>
        <a:xfrm>
          <a:off x="2429784" y="2585328"/>
          <a:ext cx="862927" cy="743526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C1511-9E76-4939-8891-EE0DCF77A727}">
      <dsp:nvSpPr>
        <dsp:cNvPr id="0" name=""/>
        <dsp:cNvSpPr/>
      </dsp:nvSpPr>
      <dsp:spPr>
        <a:xfrm>
          <a:off x="1932883" y="2959044"/>
          <a:ext cx="1874286" cy="1621478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Music</a:t>
          </a:r>
          <a:endParaRPr lang="en-US" sz="2300" kern="1200" dirty="0"/>
        </a:p>
      </dsp:txBody>
      <dsp:txXfrm>
        <a:off x="2243492" y="3227758"/>
        <a:ext cx="1253068" cy="1084050"/>
      </dsp:txXfrm>
    </dsp:sp>
    <dsp:sp modelId="{B5F5AE78-1636-437F-8586-6A6CF5278C62}">
      <dsp:nvSpPr>
        <dsp:cNvPr id="0" name=""/>
        <dsp:cNvSpPr/>
      </dsp:nvSpPr>
      <dsp:spPr>
        <a:xfrm>
          <a:off x="1932883" y="995086"/>
          <a:ext cx="1874286" cy="1621478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Creative </a:t>
          </a:r>
          <a:r>
            <a:rPr lang="en-US" sz="2300" kern="1200" dirty="0" err="1" smtClean="0"/>
            <a:t>i</a:t>
          </a:r>
          <a:r>
            <a:rPr lang="en-US" sz="2300" kern="1200" dirty="0" smtClean="0"/>
            <a:t> Media</a:t>
          </a:r>
          <a:endParaRPr lang="en-US" sz="2300" kern="1200" dirty="0"/>
        </a:p>
      </dsp:txBody>
      <dsp:txXfrm>
        <a:off x="2243492" y="1263800"/>
        <a:ext cx="1253068" cy="1084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2DEF7-3E44-4AD2-BF3C-2EDF7A7F6A1E}">
      <dsp:nvSpPr>
        <dsp:cNvPr id="0" name=""/>
        <dsp:cNvSpPr/>
      </dsp:nvSpPr>
      <dsp:spPr>
        <a:xfrm>
          <a:off x="0" y="258880"/>
          <a:ext cx="2757487" cy="1167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kern="1200" dirty="0" smtClean="0"/>
            <a:t>Childcare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0" y="258880"/>
        <a:ext cx="2757487" cy="1167012"/>
      </dsp:txXfrm>
    </dsp:sp>
    <dsp:sp modelId="{BE7D5453-227E-41D4-8515-EA869236DADF}">
      <dsp:nvSpPr>
        <dsp:cNvPr id="0" name=""/>
        <dsp:cNvSpPr/>
      </dsp:nvSpPr>
      <dsp:spPr>
        <a:xfrm>
          <a:off x="3078955" y="252535"/>
          <a:ext cx="2757487" cy="11733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kern="1200" dirty="0" smtClean="0"/>
            <a:t> Dance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3078955" y="252535"/>
        <a:ext cx="2757487" cy="1173349"/>
      </dsp:txXfrm>
    </dsp:sp>
    <dsp:sp modelId="{2687BCB0-C11F-4DFB-8758-8C718706D02A}">
      <dsp:nvSpPr>
        <dsp:cNvPr id="0" name=""/>
        <dsp:cNvSpPr/>
      </dsp:nvSpPr>
      <dsp:spPr>
        <a:xfrm>
          <a:off x="6066472" y="182947"/>
          <a:ext cx="2757487" cy="1242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kern="1200" dirty="0" smtClean="0"/>
            <a:t>PE (V Cert)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6066472" y="182947"/>
        <a:ext cx="2757487" cy="1242937"/>
      </dsp:txXfrm>
    </dsp:sp>
    <dsp:sp modelId="{5A00E315-1A49-4818-873A-C4F2554D4FAF}">
      <dsp:nvSpPr>
        <dsp:cNvPr id="0" name=""/>
        <dsp:cNvSpPr/>
      </dsp:nvSpPr>
      <dsp:spPr>
        <a:xfrm>
          <a:off x="0" y="1590096"/>
          <a:ext cx="2757487" cy="1152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kern="1200" dirty="0" smtClean="0"/>
            <a:t>Textiles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0" y="1590096"/>
        <a:ext cx="2757487" cy="1152205"/>
      </dsp:txXfrm>
    </dsp:sp>
    <dsp:sp modelId="{1A8E4CAE-22BE-453E-85C9-2D7E4D547D70}">
      <dsp:nvSpPr>
        <dsp:cNvPr id="0" name=""/>
        <dsp:cNvSpPr/>
      </dsp:nvSpPr>
      <dsp:spPr>
        <a:xfrm>
          <a:off x="3078955" y="1632484"/>
          <a:ext cx="2757487" cy="1109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kern="1200" dirty="0" smtClean="0"/>
            <a:t>Statistics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3078955" y="1632484"/>
        <a:ext cx="2757487" cy="1109817"/>
      </dsp:txXfrm>
    </dsp:sp>
    <dsp:sp modelId="{ACECEC02-01F6-4F56-81C6-1E70E23729A1}">
      <dsp:nvSpPr>
        <dsp:cNvPr id="0" name=""/>
        <dsp:cNvSpPr/>
      </dsp:nvSpPr>
      <dsp:spPr>
        <a:xfrm>
          <a:off x="6066472" y="1555542"/>
          <a:ext cx="2757487" cy="1186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Photography</a:t>
          </a:r>
          <a:endParaRPr lang="en-US" sz="2800" kern="1200" dirty="0"/>
        </a:p>
      </dsp:txBody>
      <dsp:txXfrm>
        <a:off x="6066472" y="1555542"/>
        <a:ext cx="2757487" cy="1186767"/>
      </dsp:txXfrm>
    </dsp:sp>
    <dsp:sp modelId="{AD284A57-A743-4773-B518-A596D43F6A97}">
      <dsp:nvSpPr>
        <dsp:cNvPr id="0" name=""/>
        <dsp:cNvSpPr/>
      </dsp:nvSpPr>
      <dsp:spPr>
        <a:xfrm>
          <a:off x="3078955" y="2966388"/>
          <a:ext cx="2757487" cy="1009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Religious Education</a:t>
          </a:r>
          <a:endParaRPr lang="en-US" sz="2800" kern="1200" dirty="0"/>
        </a:p>
      </dsp:txBody>
      <dsp:txXfrm>
        <a:off x="3078955" y="2966388"/>
        <a:ext cx="2757487" cy="1009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BE76D-B2BF-4C7B-9757-41B8F140841E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71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71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95E9C-CDBE-4EE9-8CA5-32500D137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67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C3BBC-0DB5-4D4C-B3BD-4EE206765A26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28DDD-B345-49AF-B74C-2ACA16623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7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FB9D-D80E-496E-969B-699F1C769DAB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EE9A-5142-40E5-AFAA-3631B4BA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44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FB9D-D80E-496E-969B-699F1C769DAB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EE9A-5142-40E5-AFAA-3631B4BA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7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FB9D-D80E-496E-969B-699F1C769DAB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EE9A-5142-40E5-AFAA-3631B4BA1F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220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FB9D-D80E-496E-969B-699F1C769DAB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EE9A-5142-40E5-AFAA-3631B4BA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44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561013" y="1385888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47FB9D-D80E-496E-969B-699F1C769DAB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23EE9A-5142-40E5-AFAA-3631B4BA1F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184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93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37FB-A7BF-42B9-A15D-B9FF16927431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1792-7D90-42CB-B343-6FC59AEF5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71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37FB-A7BF-42B9-A15D-B9FF16927431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1792-7D90-42CB-B343-6FC59AEF5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62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37FB-A7BF-42B9-A15D-B9FF16927431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1792-7D90-42CB-B343-6FC59AEF5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688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37FB-A7BF-42B9-A15D-B9FF16927431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1792-7D90-42CB-B343-6FC59AEF5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548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37FB-A7BF-42B9-A15D-B9FF16927431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1792-7D90-42CB-B343-6FC59AEF5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87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FB9D-D80E-496E-969B-699F1C769DAB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EE9A-5142-40E5-AFAA-3631B4BA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15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37FB-A7BF-42B9-A15D-B9FF16927431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1792-7D90-42CB-B343-6FC59AEF5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160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37FB-A7BF-42B9-A15D-B9FF16927431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1792-7D90-42CB-B343-6FC59AEF5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071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37FB-A7BF-42B9-A15D-B9FF16927431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1792-7D90-42CB-B343-6FC59AEF5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810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37FB-A7BF-42B9-A15D-B9FF16927431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1792-7D90-42CB-B343-6FC59AEF5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260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37FB-A7BF-42B9-A15D-B9FF16927431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1792-7D90-42CB-B343-6FC59AEF5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762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37FB-A7BF-42B9-A15D-B9FF16927431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1792-7D90-42CB-B343-6FC59AEF5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934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E149-BA9D-4467-8357-251DE2BB27BA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5410-032D-46E4-AF9C-5EDDF6C28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896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E149-BA9D-4467-8357-251DE2BB27BA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5410-032D-46E4-AF9C-5EDDF6C28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37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E149-BA9D-4467-8357-251DE2BB27BA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5410-032D-46E4-AF9C-5EDDF6C28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002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E149-BA9D-4467-8357-251DE2BB27BA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5410-032D-46E4-AF9C-5EDDF6C28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73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FB9D-D80E-496E-969B-699F1C769DAB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EE9A-5142-40E5-AFAA-3631B4BA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8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E149-BA9D-4467-8357-251DE2BB27BA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5410-032D-46E4-AF9C-5EDDF6C28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453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E149-BA9D-4467-8357-251DE2BB27BA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5410-032D-46E4-AF9C-5EDDF6C28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084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E149-BA9D-4467-8357-251DE2BB27BA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5410-032D-46E4-AF9C-5EDDF6C28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2288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E149-BA9D-4467-8357-251DE2BB27BA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5410-032D-46E4-AF9C-5EDDF6C28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7347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E149-BA9D-4467-8357-251DE2BB27BA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5410-032D-46E4-AF9C-5EDDF6C28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8607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E149-BA9D-4467-8357-251DE2BB27BA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5410-032D-46E4-AF9C-5EDDF6C28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292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E149-BA9D-4467-8357-251DE2BB27BA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5410-032D-46E4-AF9C-5EDDF6C28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1840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8B50-A88D-4F37-BC1A-0B6D1F3A2CFB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4C00-E7B9-4A2E-BF1B-D4DB62A77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0168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8B50-A88D-4F37-BC1A-0B6D1F3A2CFB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4C00-E7B9-4A2E-BF1B-D4DB62A77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6728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8B50-A88D-4F37-BC1A-0B6D1F3A2CFB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4C00-E7B9-4A2E-BF1B-D4DB62A77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73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FB9D-D80E-496E-969B-699F1C769DAB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EE9A-5142-40E5-AFAA-3631B4BA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832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8B50-A88D-4F37-BC1A-0B6D1F3A2CFB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4C00-E7B9-4A2E-BF1B-D4DB62A77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7678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8B50-A88D-4F37-BC1A-0B6D1F3A2CFB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4C00-E7B9-4A2E-BF1B-D4DB62A77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738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8B50-A88D-4F37-BC1A-0B6D1F3A2CFB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4C00-E7B9-4A2E-BF1B-D4DB62A77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1327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8B50-A88D-4F37-BC1A-0B6D1F3A2CFB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4C00-E7B9-4A2E-BF1B-D4DB62A77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91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8B50-A88D-4F37-BC1A-0B6D1F3A2CFB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4C00-E7B9-4A2E-BF1B-D4DB62A77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8164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8B50-A88D-4F37-BC1A-0B6D1F3A2CFB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4C00-E7B9-4A2E-BF1B-D4DB62A77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8041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8B50-A88D-4F37-BC1A-0B6D1F3A2CFB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4C00-E7B9-4A2E-BF1B-D4DB62A77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9705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8B50-A88D-4F37-BC1A-0B6D1F3A2CFB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4C00-E7B9-4A2E-BF1B-D4DB62A77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8743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FCCB-D3A1-4850-826E-131CF4825030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3EF1-6FE0-4A16-A57A-46E9B6097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991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FCCB-D3A1-4850-826E-131CF4825030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3EF1-6FE0-4A16-A57A-46E9B6097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52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FB9D-D80E-496E-969B-699F1C769DAB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EE9A-5142-40E5-AFAA-3631B4BA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000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FCCB-D3A1-4850-826E-131CF4825030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3EF1-6FE0-4A16-A57A-46E9B6097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9653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FCCB-D3A1-4850-826E-131CF4825030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3EF1-6FE0-4A16-A57A-46E9B6097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1388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FCCB-D3A1-4850-826E-131CF4825030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3EF1-6FE0-4A16-A57A-46E9B6097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5260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FCCB-D3A1-4850-826E-131CF4825030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3EF1-6FE0-4A16-A57A-46E9B6097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0058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FCCB-D3A1-4850-826E-131CF4825030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3EF1-6FE0-4A16-A57A-46E9B6097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5762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FCCB-D3A1-4850-826E-131CF4825030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3EF1-6FE0-4A16-A57A-46E9B6097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3873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FCCB-D3A1-4850-826E-131CF4825030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3EF1-6FE0-4A16-A57A-46E9B6097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3235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FCCB-D3A1-4850-826E-131CF4825030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3EF1-6FE0-4A16-A57A-46E9B6097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0798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FCCB-D3A1-4850-826E-131CF4825030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3EF1-6FE0-4A16-A57A-46E9B6097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6976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C9C6-7C5B-4793-AE3B-C2A2F7A19A59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1A51-FB01-49E4-9177-2F7EBC02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66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FB9D-D80E-496E-969B-699F1C769DAB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EE9A-5142-40E5-AFAA-3631B4BA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63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C9C6-7C5B-4793-AE3B-C2A2F7A19A59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1A51-FB01-49E4-9177-2F7EBC02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7649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C9C6-7C5B-4793-AE3B-C2A2F7A19A59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1A51-FB01-49E4-9177-2F7EBC02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8661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C9C6-7C5B-4793-AE3B-C2A2F7A19A59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1A51-FB01-49E4-9177-2F7EBC02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697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C9C6-7C5B-4793-AE3B-C2A2F7A19A59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1A51-FB01-49E4-9177-2F7EBC02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8941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C9C6-7C5B-4793-AE3B-C2A2F7A19A59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1A51-FB01-49E4-9177-2F7EBC02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5362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C9C6-7C5B-4793-AE3B-C2A2F7A19A59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1A51-FB01-49E4-9177-2F7EBC02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3526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C9C6-7C5B-4793-AE3B-C2A2F7A19A59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1A51-FB01-49E4-9177-2F7EBC02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1195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C9C6-7C5B-4793-AE3B-C2A2F7A19A59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1A51-FB01-49E4-9177-2F7EBC02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392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C9C6-7C5B-4793-AE3B-C2A2F7A19A59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1A51-FB01-49E4-9177-2F7EBC02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8233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C9C6-7C5B-4793-AE3B-C2A2F7A19A59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1A51-FB01-49E4-9177-2F7EBC02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20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FB9D-D80E-496E-969B-699F1C769DAB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EE9A-5142-40E5-AFAA-3631B4BA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39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FB9D-D80E-496E-969B-699F1C769DAB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EE9A-5142-40E5-AFAA-3631B4BA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3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FB9D-D80E-496E-969B-699F1C769DAB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EE9A-5142-40E5-AFAA-3631B4BA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8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95473"/>
            <a:ext cx="7886700" cy="495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41649"/>
            <a:ext cx="7886700" cy="4335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7FB9D-D80E-496E-969B-699F1C769DAB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3EE9A-5142-40E5-AFAA-3631B4BA1FB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547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974336" y="195071"/>
            <a:ext cx="4169664" cy="451105"/>
          </a:xfrm>
          <a:prstGeom prst="rect">
            <a:avLst/>
          </a:prstGeom>
          <a:solidFill>
            <a:srgbClr val="911E3B"/>
          </a:solidFill>
          <a:ln w="25400" cap="flat" cmpd="sng" algn="ctr">
            <a:solidFill>
              <a:srgbClr val="911E3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2" descr="wave_bottom.jpg"/>
          <p:cNvPicPr>
            <a:picLocks noChangeAspect="1" noChangeArrowheads="1"/>
          </p:cNvPicPr>
          <p:nvPr userDrawn="1"/>
        </p:nvPicPr>
        <p:blipFill>
          <a:blip r:embed="rId17" cstate="print"/>
          <a:stretch>
            <a:fillRect/>
          </a:stretch>
        </p:blipFill>
        <p:spPr bwMode="auto">
          <a:xfrm>
            <a:off x="0" y="6184029"/>
            <a:ext cx="91440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825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  <p:sldLayoutId id="2147483684" r:id="rId13"/>
    <p:sldLayoutId id="2147483711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937FB-A7BF-42B9-A15D-B9FF16927431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91792-7D90-42CB-B343-6FC59AEF5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26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DE149-BA9D-4467-8357-251DE2BB27BA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25410-032D-46E4-AF9C-5EDDF6C28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5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D8B50-A88D-4F37-BC1A-0B6D1F3A2CFB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A4C00-E7B9-4A2E-BF1B-D4DB62A77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1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EFCCB-D3A1-4850-826E-131CF4825030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B3EF1-6FE0-4A16-A57A-46E9B6097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27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3C9C6-7C5B-4793-AE3B-C2A2F7A19A59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91A51-FB01-49E4-9177-2F7EBC02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87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1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6840" y="182880"/>
            <a:ext cx="3368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Option Choices Summer 2021</a:t>
            </a:r>
            <a:endParaRPr lang="en-GB" sz="2800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99517265"/>
              </p:ext>
            </p:extLst>
          </p:nvPr>
        </p:nvGraphicFramePr>
        <p:xfrm>
          <a:off x="-1051560" y="444490"/>
          <a:ext cx="9174480" cy="6169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68440" y="1463040"/>
            <a:ext cx="2316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We encourage as many students as possible to follow a curriculum which will enable them to achieve the </a:t>
            </a:r>
            <a:r>
              <a:rPr lang="en-GB" dirty="0" err="1" smtClean="0"/>
              <a:t>Ebacc</a:t>
            </a:r>
            <a:r>
              <a:rPr lang="en-GB" dirty="0" smtClean="0"/>
              <a:t> suite of qualifications.  This will enable more “doors” to be open to them as their education pathway unfolds.</a:t>
            </a:r>
            <a:endParaRPr lang="en-GB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13320" y="52735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7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320590"/>
              </p:ext>
            </p:extLst>
          </p:nvPr>
        </p:nvGraphicFramePr>
        <p:xfrm>
          <a:off x="1466850" y="731520"/>
          <a:ext cx="9185910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96840" y="182880"/>
            <a:ext cx="3947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Option Choices  Summer Term2021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" y="1539240"/>
            <a:ext cx="29565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All Year 9 students currently have these 6 subjects once a fortnight.  Students must now choose one subject that they wish to continue with as a KS4 qualification.</a:t>
            </a:r>
            <a:endParaRPr lang="en-GB" sz="28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24140" y="7315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0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7760" y="182880"/>
            <a:ext cx="420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Option Choices September2021</a:t>
            </a:r>
            <a:endParaRPr lang="en-GB" sz="2400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568951"/>
              </p:ext>
            </p:extLst>
          </p:nvPr>
        </p:nvGraphicFramePr>
        <p:xfrm>
          <a:off x="114300" y="1920240"/>
          <a:ext cx="882396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4300" y="1140763"/>
            <a:ext cx="8915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As we start Year 10, all students will have the opportunity to start one other exam subject from the subjects below.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0520" y="5043367"/>
            <a:ext cx="2407920" cy="1200329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Please note this subject  can not be taken if Catering is being studied.</a:t>
            </a:r>
            <a:endParaRPr lang="en-GB" dirty="0"/>
          </a:p>
        </p:txBody>
      </p:sp>
      <p:sp>
        <p:nvSpPr>
          <p:cNvPr id="13" name="Down Arrow 12"/>
          <p:cNvSpPr/>
          <p:nvPr/>
        </p:nvSpPr>
        <p:spPr>
          <a:xfrm>
            <a:off x="1219200" y="4662547"/>
            <a:ext cx="670560" cy="365760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385560" y="5137666"/>
            <a:ext cx="240792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Please note this subject  can not be taken if Art is being studied.</a:t>
            </a:r>
            <a:endParaRPr lang="en-GB" dirty="0"/>
          </a:p>
        </p:txBody>
      </p:sp>
      <p:sp>
        <p:nvSpPr>
          <p:cNvPr id="15" name="Down Arrow 14"/>
          <p:cNvSpPr/>
          <p:nvPr/>
        </p:nvSpPr>
        <p:spPr>
          <a:xfrm>
            <a:off x="7254240" y="4662547"/>
            <a:ext cx="670560" cy="36576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2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214372"/>
              </p:ext>
            </p:extLst>
          </p:nvPr>
        </p:nvGraphicFramePr>
        <p:xfrm>
          <a:off x="628650" y="1447798"/>
          <a:ext cx="78867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6700">
                  <a:extLst>
                    <a:ext uri="{9D8B030D-6E8A-4147-A177-3AD203B41FA5}">
                      <a16:colId xmlns:a16="http://schemas.microsoft.com/office/drawing/2014/main" val="4211208213"/>
                    </a:ext>
                  </a:extLst>
                </a:gridCol>
              </a:tblGrid>
              <a:tr h="43645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Options Time</a:t>
                      </a:r>
                      <a:r>
                        <a:rPr lang="en-GB" sz="3200" baseline="0" dirty="0" smtClean="0"/>
                        <a:t> Line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251681"/>
                  </a:ext>
                </a:extLst>
              </a:tr>
              <a:tr h="43645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Parents Evening</a:t>
                      </a:r>
                      <a:r>
                        <a:rPr lang="en-GB" sz="2800" baseline="0" dirty="0" smtClean="0"/>
                        <a:t> Wednesday 17</a:t>
                      </a:r>
                      <a:r>
                        <a:rPr lang="en-GB" sz="2800" baseline="30000" dirty="0" smtClean="0"/>
                        <a:t>th</a:t>
                      </a:r>
                      <a:r>
                        <a:rPr lang="en-GB" sz="2800" baseline="0" dirty="0" smtClean="0"/>
                        <a:t> March 2021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560390"/>
                  </a:ext>
                </a:extLst>
              </a:tr>
              <a:tr h="436457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498450"/>
                  </a:ext>
                </a:extLst>
              </a:tr>
              <a:tr h="43645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Options window opens via Microsoft Forms</a:t>
                      </a:r>
                      <a:r>
                        <a:rPr lang="en-GB" sz="2800" baseline="0" dirty="0" smtClean="0"/>
                        <a:t> Thursday 18</a:t>
                      </a:r>
                      <a:r>
                        <a:rPr lang="en-GB" sz="2800" baseline="30000" dirty="0" smtClean="0"/>
                        <a:t>th</a:t>
                      </a:r>
                      <a:r>
                        <a:rPr lang="en-GB" sz="2800" baseline="0" dirty="0" smtClean="0"/>
                        <a:t> March 2021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805076"/>
                  </a:ext>
                </a:extLst>
              </a:tr>
              <a:tr h="436457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713701"/>
                  </a:ext>
                </a:extLst>
              </a:tr>
              <a:tr h="43645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Options Window</a:t>
                      </a:r>
                      <a:r>
                        <a:rPr lang="en-GB" sz="2800" baseline="0" dirty="0" smtClean="0"/>
                        <a:t> closes Wednesday 25</a:t>
                      </a:r>
                      <a:r>
                        <a:rPr lang="en-GB" sz="2800" baseline="30000" dirty="0" smtClean="0"/>
                        <a:t>th</a:t>
                      </a:r>
                      <a:r>
                        <a:rPr lang="en-GB" sz="2800" baseline="0" dirty="0" smtClean="0"/>
                        <a:t> March 2021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609396"/>
                  </a:ext>
                </a:extLst>
              </a:tr>
              <a:tr h="436457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264468"/>
                  </a:ext>
                </a:extLst>
              </a:tr>
              <a:tr h="43645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Key Stage 4 options start Monday</a:t>
                      </a:r>
                      <a:r>
                        <a:rPr lang="en-GB" sz="2800" baseline="0" dirty="0" smtClean="0"/>
                        <a:t> 19</a:t>
                      </a:r>
                      <a:r>
                        <a:rPr lang="en-GB" sz="2800" baseline="30000" dirty="0" smtClean="0"/>
                        <a:t>th</a:t>
                      </a:r>
                      <a:r>
                        <a:rPr lang="en-GB" sz="2800" baseline="0" dirty="0" smtClean="0"/>
                        <a:t> April 2021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7101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96840" y="182880"/>
            <a:ext cx="3947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Option Choices  Summer Term2021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236720" y="2605147"/>
            <a:ext cx="670560" cy="36576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>
            <a:off x="4160520" y="5096440"/>
            <a:ext cx="670560" cy="36576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4145280" y="4112123"/>
            <a:ext cx="670560" cy="36576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40480" y="5244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5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891</TotalTime>
  <Words>210</Words>
  <Application>Microsoft Office PowerPoint</Application>
  <PresentationFormat>On-screen Show (4:3)</PresentationFormat>
  <Paragraphs>36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3_Custom Design</vt:lpstr>
      <vt:lpstr>4_Custom Design</vt:lpstr>
      <vt:lpstr>2_Custom Design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Spare</dc:creator>
  <cp:lastModifiedBy>Jane Fletcher</cp:lastModifiedBy>
  <cp:revision>63</cp:revision>
  <cp:lastPrinted>2020-10-21T09:18:22Z</cp:lastPrinted>
  <dcterms:created xsi:type="dcterms:W3CDTF">2018-09-01T21:57:00Z</dcterms:created>
  <dcterms:modified xsi:type="dcterms:W3CDTF">2021-03-16T14:47:24Z</dcterms:modified>
</cp:coreProperties>
</file>