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9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4" d="100"/>
          <a:sy n="84" d="100"/>
        </p:scale>
        <p:origin x="17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00646-8CDB-4812-8BBD-FEB304B4F5E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A9CF21B-A6A2-44FF-84ED-A8883FA1DCC4}"/>
              </a:ext>
            </a:extLst>
          </p:cNvPr>
          <p:cNvSpPr>
            <a:spLocks noGrp="1"/>
          </p:cNvSpPr>
          <p:nvPr>
            <p:ph type="subTitle" idx="1"/>
          </p:nvPr>
        </p:nvSpPr>
        <p:spPr>
          <a:xfrm>
            <a:off x="1524000" y="3602038"/>
            <a:ext cx="9144000" cy="1655762"/>
          </a:xfrm>
        </p:spPr>
        <p:txBody>
          <a:bodyPr/>
          <a:lstStyle>
            <a:lvl1pPr marL="0" indent="0" algn="ctr">
              <a:buNone/>
              <a:defRPr sz="2400"/>
            </a:lvl1pPr>
            <a:lvl2pPr marL="457223" indent="0" algn="ctr">
              <a:buNone/>
              <a:defRPr sz="2000"/>
            </a:lvl2pPr>
            <a:lvl3pPr marL="914445" indent="0" algn="ctr">
              <a:buNone/>
              <a:defRPr sz="1801"/>
            </a:lvl3pPr>
            <a:lvl4pPr marL="1371669" indent="0" algn="ctr">
              <a:buNone/>
              <a:defRPr sz="1600"/>
            </a:lvl4pPr>
            <a:lvl5pPr marL="1828892" indent="0" algn="ctr">
              <a:buNone/>
              <a:defRPr sz="1600"/>
            </a:lvl5pPr>
            <a:lvl6pPr marL="2286114" indent="0" algn="ctr">
              <a:buNone/>
              <a:defRPr sz="1600"/>
            </a:lvl6pPr>
            <a:lvl7pPr marL="2743336" indent="0" algn="ctr">
              <a:buNone/>
              <a:defRPr sz="1600"/>
            </a:lvl7pPr>
            <a:lvl8pPr marL="3200561" indent="0" algn="ctr">
              <a:buNone/>
              <a:defRPr sz="1600"/>
            </a:lvl8pPr>
            <a:lvl9pPr marL="3657784"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81FAA92-36CC-4D8C-AD63-C199C7A182D4}"/>
              </a:ext>
            </a:extLst>
          </p:cNvPr>
          <p:cNvSpPr>
            <a:spLocks noGrp="1"/>
          </p:cNvSpPr>
          <p:nvPr>
            <p:ph type="dt" sz="half" idx="10"/>
          </p:nvPr>
        </p:nvSpPr>
        <p:spPr/>
        <p:txBody>
          <a:bodyPr/>
          <a:lstStyle/>
          <a:p>
            <a:fld id="{54459AEF-B7E8-410B-BB83-1FF90E08A5B2}" type="datetimeFigureOut">
              <a:rPr lang="en-GB" smtClean="0"/>
              <a:t>22/04/2024</a:t>
            </a:fld>
            <a:endParaRPr lang="en-GB"/>
          </a:p>
        </p:txBody>
      </p:sp>
      <p:sp>
        <p:nvSpPr>
          <p:cNvPr id="5" name="Footer Placeholder 4">
            <a:extLst>
              <a:ext uri="{FF2B5EF4-FFF2-40B4-BE49-F238E27FC236}">
                <a16:creationId xmlns:a16="http://schemas.microsoft.com/office/drawing/2014/main" id="{726945B1-DB59-4AC9-845C-97CDEBC5723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8FFD261-1DBA-4C7E-96A6-78D5A787DFF8}"/>
              </a:ext>
            </a:extLst>
          </p:cNvPr>
          <p:cNvSpPr>
            <a:spLocks noGrp="1"/>
          </p:cNvSpPr>
          <p:nvPr>
            <p:ph type="sldNum" sz="quarter" idx="12"/>
          </p:nvPr>
        </p:nvSpPr>
        <p:spPr/>
        <p:txBody>
          <a:bodyPr/>
          <a:lstStyle/>
          <a:p>
            <a:fld id="{25388940-2BF6-41E0-AA4C-D19B84A46325}" type="slidenum">
              <a:rPr lang="en-GB" smtClean="0"/>
              <a:t>‹#›</a:t>
            </a:fld>
            <a:endParaRPr lang="en-GB"/>
          </a:p>
        </p:txBody>
      </p:sp>
    </p:spTree>
    <p:extLst>
      <p:ext uri="{BB962C8B-B14F-4D97-AF65-F5344CB8AC3E}">
        <p14:creationId xmlns:p14="http://schemas.microsoft.com/office/powerpoint/2010/main" val="3279558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6FB07-EE26-4994-ADC4-EA7A63D8776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773A589-FAEA-40BC-8707-3C04317425D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2136A2D-2D36-4293-BDDB-69D10C48DA34}"/>
              </a:ext>
            </a:extLst>
          </p:cNvPr>
          <p:cNvSpPr>
            <a:spLocks noGrp="1"/>
          </p:cNvSpPr>
          <p:nvPr>
            <p:ph type="dt" sz="half" idx="10"/>
          </p:nvPr>
        </p:nvSpPr>
        <p:spPr/>
        <p:txBody>
          <a:bodyPr/>
          <a:lstStyle/>
          <a:p>
            <a:fld id="{54459AEF-B7E8-410B-BB83-1FF90E08A5B2}" type="datetimeFigureOut">
              <a:rPr lang="en-GB" smtClean="0"/>
              <a:t>22/04/2024</a:t>
            </a:fld>
            <a:endParaRPr lang="en-GB"/>
          </a:p>
        </p:txBody>
      </p:sp>
      <p:sp>
        <p:nvSpPr>
          <p:cNvPr id="5" name="Footer Placeholder 4">
            <a:extLst>
              <a:ext uri="{FF2B5EF4-FFF2-40B4-BE49-F238E27FC236}">
                <a16:creationId xmlns:a16="http://schemas.microsoft.com/office/drawing/2014/main" id="{F7FF4212-AF5C-43EF-9940-24FEA4E6B99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A2EEF89-E29A-459E-BDE2-A04B81A51F6E}"/>
              </a:ext>
            </a:extLst>
          </p:cNvPr>
          <p:cNvSpPr>
            <a:spLocks noGrp="1"/>
          </p:cNvSpPr>
          <p:nvPr>
            <p:ph type="sldNum" sz="quarter" idx="12"/>
          </p:nvPr>
        </p:nvSpPr>
        <p:spPr/>
        <p:txBody>
          <a:bodyPr/>
          <a:lstStyle/>
          <a:p>
            <a:fld id="{25388940-2BF6-41E0-AA4C-D19B84A46325}" type="slidenum">
              <a:rPr lang="en-GB" smtClean="0"/>
              <a:t>‹#›</a:t>
            </a:fld>
            <a:endParaRPr lang="en-GB"/>
          </a:p>
        </p:txBody>
      </p:sp>
    </p:spTree>
    <p:extLst>
      <p:ext uri="{BB962C8B-B14F-4D97-AF65-F5344CB8AC3E}">
        <p14:creationId xmlns:p14="http://schemas.microsoft.com/office/powerpoint/2010/main" val="3719238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3548CB-EA1F-4780-B619-37DF32082059}"/>
              </a:ext>
            </a:extLst>
          </p:cNvPr>
          <p:cNvSpPr>
            <a:spLocks noGrp="1"/>
          </p:cNvSpPr>
          <p:nvPr>
            <p:ph type="title" orient="vert"/>
          </p:nvPr>
        </p:nvSpPr>
        <p:spPr>
          <a:xfrm>
            <a:off x="8724899"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33FA3B8-C0E8-4180-A990-BBE676DF270B}"/>
              </a:ext>
            </a:extLst>
          </p:cNvPr>
          <p:cNvSpPr>
            <a:spLocks noGrp="1"/>
          </p:cNvSpPr>
          <p:nvPr>
            <p:ph type="body" orient="vert" idx="1"/>
          </p:nvPr>
        </p:nvSpPr>
        <p:spPr>
          <a:xfrm>
            <a:off x="838199"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30378A-57A3-464A-8C54-609D89146860}"/>
              </a:ext>
            </a:extLst>
          </p:cNvPr>
          <p:cNvSpPr>
            <a:spLocks noGrp="1"/>
          </p:cNvSpPr>
          <p:nvPr>
            <p:ph type="dt" sz="half" idx="10"/>
          </p:nvPr>
        </p:nvSpPr>
        <p:spPr/>
        <p:txBody>
          <a:bodyPr/>
          <a:lstStyle/>
          <a:p>
            <a:fld id="{54459AEF-B7E8-410B-BB83-1FF90E08A5B2}" type="datetimeFigureOut">
              <a:rPr lang="en-GB" smtClean="0"/>
              <a:t>22/04/2024</a:t>
            </a:fld>
            <a:endParaRPr lang="en-GB"/>
          </a:p>
        </p:txBody>
      </p:sp>
      <p:sp>
        <p:nvSpPr>
          <p:cNvPr id="5" name="Footer Placeholder 4">
            <a:extLst>
              <a:ext uri="{FF2B5EF4-FFF2-40B4-BE49-F238E27FC236}">
                <a16:creationId xmlns:a16="http://schemas.microsoft.com/office/drawing/2014/main" id="{7A37A039-0899-450B-8F7E-24046255CAA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D78B04-995A-4D9E-A443-C75D521550E2}"/>
              </a:ext>
            </a:extLst>
          </p:cNvPr>
          <p:cNvSpPr>
            <a:spLocks noGrp="1"/>
          </p:cNvSpPr>
          <p:nvPr>
            <p:ph type="sldNum" sz="quarter" idx="12"/>
          </p:nvPr>
        </p:nvSpPr>
        <p:spPr/>
        <p:txBody>
          <a:bodyPr/>
          <a:lstStyle/>
          <a:p>
            <a:fld id="{25388940-2BF6-41E0-AA4C-D19B84A46325}" type="slidenum">
              <a:rPr lang="en-GB" smtClean="0"/>
              <a:t>‹#›</a:t>
            </a:fld>
            <a:endParaRPr lang="en-GB"/>
          </a:p>
        </p:txBody>
      </p:sp>
    </p:spTree>
    <p:extLst>
      <p:ext uri="{BB962C8B-B14F-4D97-AF65-F5344CB8AC3E}">
        <p14:creationId xmlns:p14="http://schemas.microsoft.com/office/powerpoint/2010/main" val="1900117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BB2F-BF4C-41F4-8F23-41A8E76C82C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55007B0-A4BD-4BF9-95E2-F0E64467184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80BCE73-980B-4660-BED9-B244AAEC22BB}"/>
              </a:ext>
            </a:extLst>
          </p:cNvPr>
          <p:cNvSpPr>
            <a:spLocks noGrp="1"/>
          </p:cNvSpPr>
          <p:nvPr>
            <p:ph type="dt" sz="half" idx="10"/>
          </p:nvPr>
        </p:nvSpPr>
        <p:spPr/>
        <p:txBody>
          <a:bodyPr/>
          <a:lstStyle/>
          <a:p>
            <a:fld id="{54459AEF-B7E8-410B-BB83-1FF90E08A5B2}" type="datetimeFigureOut">
              <a:rPr lang="en-GB" smtClean="0"/>
              <a:t>22/04/2024</a:t>
            </a:fld>
            <a:endParaRPr lang="en-GB"/>
          </a:p>
        </p:txBody>
      </p:sp>
      <p:sp>
        <p:nvSpPr>
          <p:cNvPr id="5" name="Footer Placeholder 4">
            <a:extLst>
              <a:ext uri="{FF2B5EF4-FFF2-40B4-BE49-F238E27FC236}">
                <a16:creationId xmlns:a16="http://schemas.microsoft.com/office/drawing/2014/main" id="{FB32B825-2A38-4636-8404-03A625A5D3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D6202E5-15E1-437C-97CD-6915FAD78BB4}"/>
              </a:ext>
            </a:extLst>
          </p:cNvPr>
          <p:cNvSpPr>
            <a:spLocks noGrp="1"/>
          </p:cNvSpPr>
          <p:nvPr>
            <p:ph type="sldNum" sz="quarter" idx="12"/>
          </p:nvPr>
        </p:nvSpPr>
        <p:spPr/>
        <p:txBody>
          <a:bodyPr/>
          <a:lstStyle/>
          <a:p>
            <a:fld id="{25388940-2BF6-41E0-AA4C-D19B84A46325}" type="slidenum">
              <a:rPr lang="en-GB" smtClean="0"/>
              <a:t>‹#›</a:t>
            </a:fld>
            <a:endParaRPr lang="en-GB"/>
          </a:p>
        </p:txBody>
      </p:sp>
    </p:spTree>
    <p:extLst>
      <p:ext uri="{BB962C8B-B14F-4D97-AF65-F5344CB8AC3E}">
        <p14:creationId xmlns:p14="http://schemas.microsoft.com/office/powerpoint/2010/main" val="916628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ABCE4-6D81-4936-9E74-30611D3D112C}"/>
              </a:ext>
            </a:extLst>
          </p:cNvPr>
          <p:cNvSpPr>
            <a:spLocks noGrp="1"/>
          </p:cNvSpPr>
          <p:nvPr>
            <p:ph type="title"/>
          </p:nvPr>
        </p:nvSpPr>
        <p:spPr>
          <a:xfrm>
            <a:off x="831853"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ACCAFE4-8ECC-448B-8AD5-41E263C98E65}"/>
              </a:ext>
            </a:extLst>
          </p:cNvPr>
          <p:cNvSpPr>
            <a:spLocks noGrp="1"/>
          </p:cNvSpPr>
          <p:nvPr>
            <p:ph type="body" idx="1"/>
          </p:nvPr>
        </p:nvSpPr>
        <p:spPr>
          <a:xfrm>
            <a:off x="831853" y="4589467"/>
            <a:ext cx="10515600" cy="1500187"/>
          </a:xfrm>
        </p:spPr>
        <p:txBody>
          <a:bodyPr/>
          <a:lstStyle>
            <a:lvl1pPr marL="0" indent="0">
              <a:buNone/>
              <a:defRPr sz="2400">
                <a:solidFill>
                  <a:schemeClr val="tx1">
                    <a:tint val="75000"/>
                  </a:schemeClr>
                </a:solidFill>
              </a:defRPr>
            </a:lvl1pPr>
            <a:lvl2pPr marL="457223" indent="0">
              <a:buNone/>
              <a:defRPr sz="2000">
                <a:solidFill>
                  <a:schemeClr val="tx1">
                    <a:tint val="75000"/>
                  </a:schemeClr>
                </a:solidFill>
              </a:defRPr>
            </a:lvl2pPr>
            <a:lvl3pPr marL="914445" indent="0">
              <a:buNone/>
              <a:defRPr sz="1801">
                <a:solidFill>
                  <a:schemeClr val="tx1">
                    <a:tint val="75000"/>
                  </a:schemeClr>
                </a:solidFill>
              </a:defRPr>
            </a:lvl3pPr>
            <a:lvl4pPr marL="1371669" indent="0">
              <a:buNone/>
              <a:defRPr sz="1600">
                <a:solidFill>
                  <a:schemeClr val="tx1">
                    <a:tint val="75000"/>
                  </a:schemeClr>
                </a:solidFill>
              </a:defRPr>
            </a:lvl4pPr>
            <a:lvl5pPr marL="1828892" indent="0">
              <a:buNone/>
              <a:defRPr sz="1600">
                <a:solidFill>
                  <a:schemeClr val="tx1">
                    <a:tint val="75000"/>
                  </a:schemeClr>
                </a:solidFill>
              </a:defRPr>
            </a:lvl5pPr>
            <a:lvl6pPr marL="2286114" indent="0">
              <a:buNone/>
              <a:defRPr sz="1600">
                <a:solidFill>
                  <a:schemeClr val="tx1">
                    <a:tint val="75000"/>
                  </a:schemeClr>
                </a:solidFill>
              </a:defRPr>
            </a:lvl6pPr>
            <a:lvl7pPr marL="2743336" indent="0">
              <a:buNone/>
              <a:defRPr sz="1600">
                <a:solidFill>
                  <a:schemeClr val="tx1">
                    <a:tint val="75000"/>
                  </a:schemeClr>
                </a:solidFill>
              </a:defRPr>
            </a:lvl7pPr>
            <a:lvl8pPr marL="3200561" indent="0">
              <a:buNone/>
              <a:defRPr sz="1600">
                <a:solidFill>
                  <a:schemeClr val="tx1">
                    <a:tint val="75000"/>
                  </a:schemeClr>
                </a:solidFill>
              </a:defRPr>
            </a:lvl8pPr>
            <a:lvl9pPr marL="3657784"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4058FCC-0931-4F4B-90A9-0640017F23AC}"/>
              </a:ext>
            </a:extLst>
          </p:cNvPr>
          <p:cNvSpPr>
            <a:spLocks noGrp="1"/>
          </p:cNvSpPr>
          <p:nvPr>
            <p:ph type="dt" sz="half" idx="10"/>
          </p:nvPr>
        </p:nvSpPr>
        <p:spPr/>
        <p:txBody>
          <a:bodyPr/>
          <a:lstStyle/>
          <a:p>
            <a:fld id="{54459AEF-B7E8-410B-BB83-1FF90E08A5B2}" type="datetimeFigureOut">
              <a:rPr lang="en-GB" smtClean="0"/>
              <a:t>22/04/2024</a:t>
            </a:fld>
            <a:endParaRPr lang="en-GB"/>
          </a:p>
        </p:txBody>
      </p:sp>
      <p:sp>
        <p:nvSpPr>
          <p:cNvPr id="5" name="Footer Placeholder 4">
            <a:extLst>
              <a:ext uri="{FF2B5EF4-FFF2-40B4-BE49-F238E27FC236}">
                <a16:creationId xmlns:a16="http://schemas.microsoft.com/office/drawing/2014/main" id="{E8E71CBC-54E0-4A75-B4EB-A10A88C0F52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BB521FC-1E89-4DA0-8338-8136EE5FA26A}"/>
              </a:ext>
            </a:extLst>
          </p:cNvPr>
          <p:cNvSpPr>
            <a:spLocks noGrp="1"/>
          </p:cNvSpPr>
          <p:nvPr>
            <p:ph type="sldNum" sz="quarter" idx="12"/>
          </p:nvPr>
        </p:nvSpPr>
        <p:spPr/>
        <p:txBody>
          <a:bodyPr/>
          <a:lstStyle/>
          <a:p>
            <a:fld id="{25388940-2BF6-41E0-AA4C-D19B84A46325}" type="slidenum">
              <a:rPr lang="en-GB" smtClean="0"/>
              <a:t>‹#›</a:t>
            </a:fld>
            <a:endParaRPr lang="en-GB"/>
          </a:p>
        </p:txBody>
      </p:sp>
    </p:spTree>
    <p:extLst>
      <p:ext uri="{BB962C8B-B14F-4D97-AF65-F5344CB8AC3E}">
        <p14:creationId xmlns:p14="http://schemas.microsoft.com/office/powerpoint/2010/main" val="2239531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F0CB8-8DD3-49B2-B428-7840BD3353C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96242BC-EC6E-4725-BED5-ED13382189E6}"/>
              </a:ext>
            </a:extLst>
          </p:cNvPr>
          <p:cNvSpPr>
            <a:spLocks noGrp="1"/>
          </p:cNvSpPr>
          <p:nvPr>
            <p:ph sz="half" idx="1"/>
          </p:nvPr>
        </p:nvSpPr>
        <p:spPr>
          <a:xfrm>
            <a:off x="838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F07212C-AC08-42E6-9D64-C681A639DC3F}"/>
              </a:ext>
            </a:extLst>
          </p:cNvPr>
          <p:cNvSpPr>
            <a:spLocks noGrp="1"/>
          </p:cNvSpPr>
          <p:nvPr>
            <p:ph sz="half" idx="2"/>
          </p:nvPr>
        </p:nvSpPr>
        <p:spPr>
          <a:xfrm>
            <a:off x="6172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200D75D-B41D-4409-8C47-AB6361B3D582}"/>
              </a:ext>
            </a:extLst>
          </p:cNvPr>
          <p:cNvSpPr>
            <a:spLocks noGrp="1"/>
          </p:cNvSpPr>
          <p:nvPr>
            <p:ph type="dt" sz="half" idx="10"/>
          </p:nvPr>
        </p:nvSpPr>
        <p:spPr/>
        <p:txBody>
          <a:bodyPr/>
          <a:lstStyle/>
          <a:p>
            <a:fld id="{54459AEF-B7E8-410B-BB83-1FF90E08A5B2}" type="datetimeFigureOut">
              <a:rPr lang="en-GB" smtClean="0"/>
              <a:t>22/04/2024</a:t>
            </a:fld>
            <a:endParaRPr lang="en-GB"/>
          </a:p>
        </p:txBody>
      </p:sp>
      <p:sp>
        <p:nvSpPr>
          <p:cNvPr id="6" name="Footer Placeholder 5">
            <a:extLst>
              <a:ext uri="{FF2B5EF4-FFF2-40B4-BE49-F238E27FC236}">
                <a16:creationId xmlns:a16="http://schemas.microsoft.com/office/drawing/2014/main" id="{C0156192-678A-4417-BEF4-A15872EB56E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ABE220A-9025-4E30-B08E-BC02BA611F6B}"/>
              </a:ext>
            </a:extLst>
          </p:cNvPr>
          <p:cNvSpPr>
            <a:spLocks noGrp="1"/>
          </p:cNvSpPr>
          <p:nvPr>
            <p:ph type="sldNum" sz="quarter" idx="12"/>
          </p:nvPr>
        </p:nvSpPr>
        <p:spPr/>
        <p:txBody>
          <a:bodyPr/>
          <a:lstStyle/>
          <a:p>
            <a:fld id="{25388940-2BF6-41E0-AA4C-D19B84A46325}" type="slidenum">
              <a:rPr lang="en-GB" smtClean="0"/>
              <a:t>‹#›</a:t>
            </a:fld>
            <a:endParaRPr lang="en-GB"/>
          </a:p>
        </p:txBody>
      </p:sp>
    </p:spTree>
    <p:extLst>
      <p:ext uri="{BB962C8B-B14F-4D97-AF65-F5344CB8AC3E}">
        <p14:creationId xmlns:p14="http://schemas.microsoft.com/office/powerpoint/2010/main" val="3851016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94845-A31F-4D99-A410-6B680B336E51}"/>
              </a:ext>
            </a:extLst>
          </p:cNvPr>
          <p:cNvSpPr>
            <a:spLocks noGrp="1"/>
          </p:cNvSpPr>
          <p:nvPr>
            <p:ph type="title"/>
          </p:nvPr>
        </p:nvSpPr>
        <p:spPr>
          <a:xfrm>
            <a:off x="839789" y="365128"/>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3F018F9-43C5-4687-B15C-905E44EA847A}"/>
              </a:ext>
            </a:extLst>
          </p:cNvPr>
          <p:cNvSpPr>
            <a:spLocks noGrp="1"/>
          </p:cNvSpPr>
          <p:nvPr>
            <p:ph type="body" idx="1"/>
          </p:nvPr>
        </p:nvSpPr>
        <p:spPr>
          <a:xfrm>
            <a:off x="839795" y="1681164"/>
            <a:ext cx="5157787" cy="823912"/>
          </a:xfrm>
        </p:spPr>
        <p:txBody>
          <a:bodyPr anchor="b"/>
          <a:lstStyle>
            <a:lvl1pPr marL="0" indent="0">
              <a:buNone/>
              <a:defRPr sz="2400" b="1"/>
            </a:lvl1pPr>
            <a:lvl2pPr marL="457223" indent="0">
              <a:buNone/>
              <a:defRPr sz="2000" b="1"/>
            </a:lvl2pPr>
            <a:lvl3pPr marL="914445" indent="0">
              <a:buNone/>
              <a:defRPr sz="1801" b="1"/>
            </a:lvl3pPr>
            <a:lvl4pPr marL="1371669" indent="0">
              <a:buNone/>
              <a:defRPr sz="1600" b="1"/>
            </a:lvl4pPr>
            <a:lvl5pPr marL="1828892" indent="0">
              <a:buNone/>
              <a:defRPr sz="1600" b="1"/>
            </a:lvl5pPr>
            <a:lvl6pPr marL="2286114" indent="0">
              <a:buNone/>
              <a:defRPr sz="1600" b="1"/>
            </a:lvl6pPr>
            <a:lvl7pPr marL="2743336" indent="0">
              <a:buNone/>
              <a:defRPr sz="1600" b="1"/>
            </a:lvl7pPr>
            <a:lvl8pPr marL="3200561" indent="0">
              <a:buNone/>
              <a:defRPr sz="1600" b="1"/>
            </a:lvl8pPr>
            <a:lvl9pPr marL="3657784"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75D9415-6B3B-44B5-8318-C47B9D01A872}"/>
              </a:ext>
            </a:extLst>
          </p:cNvPr>
          <p:cNvSpPr>
            <a:spLocks noGrp="1"/>
          </p:cNvSpPr>
          <p:nvPr>
            <p:ph sz="half" idx="2"/>
          </p:nvPr>
        </p:nvSpPr>
        <p:spPr>
          <a:xfrm>
            <a:off x="839795" y="2505076"/>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F0ECD8D-58BE-445F-B43A-B4F0495FF301}"/>
              </a:ext>
            </a:extLst>
          </p:cNvPr>
          <p:cNvSpPr>
            <a:spLocks noGrp="1"/>
          </p:cNvSpPr>
          <p:nvPr>
            <p:ph type="body" sz="quarter" idx="3"/>
          </p:nvPr>
        </p:nvSpPr>
        <p:spPr>
          <a:xfrm>
            <a:off x="6172203" y="1681164"/>
            <a:ext cx="5183188" cy="823912"/>
          </a:xfrm>
        </p:spPr>
        <p:txBody>
          <a:bodyPr anchor="b"/>
          <a:lstStyle>
            <a:lvl1pPr marL="0" indent="0">
              <a:buNone/>
              <a:defRPr sz="2400" b="1"/>
            </a:lvl1pPr>
            <a:lvl2pPr marL="457223" indent="0">
              <a:buNone/>
              <a:defRPr sz="2000" b="1"/>
            </a:lvl2pPr>
            <a:lvl3pPr marL="914445" indent="0">
              <a:buNone/>
              <a:defRPr sz="1801" b="1"/>
            </a:lvl3pPr>
            <a:lvl4pPr marL="1371669" indent="0">
              <a:buNone/>
              <a:defRPr sz="1600" b="1"/>
            </a:lvl4pPr>
            <a:lvl5pPr marL="1828892" indent="0">
              <a:buNone/>
              <a:defRPr sz="1600" b="1"/>
            </a:lvl5pPr>
            <a:lvl6pPr marL="2286114" indent="0">
              <a:buNone/>
              <a:defRPr sz="1600" b="1"/>
            </a:lvl6pPr>
            <a:lvl7pPr marL="2743336" indent="0">
              <a:buNone/>
              <a:defRPr sz="1600" b="1"/>
            </a:lvl7pPr>
            <a:lvl8pPr marL="3200561" indent="0">
              <a:buNone/>
              <a:defRPr sz="1600" b="1"/>
            </a:lvl8pPr>
            <a:lvl9pPr marL="3657784"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813FDA2-40DE-42A9-AF07-F05A0BE80814}"/>
              </a:ext>
            </a:extLst>
          </p:cNvPr>
          <p:cNvSpPr>
            <a:spLocks noGrp="1"/>
          </p:cNvSpPr>
          <p:nvPr>
            <p:ph sz="quarter" idx="4"/>
          </p:nvPr>
        </p:nvSpPr>
        <p:spPr>
          <a:xfrm>
            <a:off x="6172203" y="2505076"/>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203308C-7F24-40E1-AC3D-629826F8648A}"/>
              </a:ext>
            </a:extLst>
          </p:cNvPr>
          <p:cNvSpPr>
            <a:spLocks noGrp="1"/>
          </p:cNvSpPr>
          <p:nvPr>
            <p:ph type="dt" sz="half" idx="10"/>
          </p:nvPr>
        </p:nvSpPr>
        <p:spPr/>
        <p:txBody>
          <a:bodyPr/>
          <a:lstStyle/>
          <a:p>
            <a:fld id="{54459AEF-B7E8-410B-BB83-1FF90E08A5B2}" type="datetimeFigureOut">
              <a:rPr lang="en-GB" smtClean="0"/>
              <a:t>22/04/2024</a:t>
            </a:fld>
            <a:endParaRPr lang="en-GB"/>
          </a:p>
        </p:txBody>
      </p:sp>
      <p:sp>
        <p:nvSpPr>
          <p:cNvPr id="8" name="Footer Placeholder 7">
            <a:extLst>
              <a:ext uri="{FF2B5EF4-FFF2-40B4-BE49-F238E27FC236}">
                <a16:creationId xmlns:a16="http://schemas.microsoft.com/office/drawing/2014/main" id="{2477DDB4-581A-45D1-B8CB-B51E8B00A29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011DF1E-DB72-486A-84DE-649A55AD85EA}"/>
              </a:ext>
            </a:extLst>
          </p:cNvPr>
          <p:cNvSpPr>
            <a:spLocks noGrp="1"/>
          </p:cNvSpPr>
          <p:nvPr>
            <p:ph type="sldNum" sz="quarter" idx="12"/>
          </p:nvPr>
        </p:nvSpPr>
        <p:spPr/>
        <p:txBody>
          <a:bodyPr/>
          <a:lstStyle/>
          <a:p>
            <a:fld id="{25388940-2BF6-41E0-AA4C-D19B84A46325}" type="slidenum">
              <a:rPr lang="en-GB" smtClean="0"/>
              <a:t>‹#›</a:t>
            </a:fld>
            <a:endParaRPr lang="en-GB"/>
          </a:p>
        </p:txBody>
      </p:sp>
    </p:spTree>
    <p:extLst>
      <p:ext uri="{BB962C8B-B14F-4D97-AF65-F5344CB8AC3E}">
        <p14:creationId xmlns:p14="http://schemas.microsoft.com/office/powerpoint/2010/main" val="3538500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3D11B-EFD0-4E16-B775-656FDCE6F4E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57CC6FA-A8B1-4C0A-BC42-AAA964D37863}"/>
              </a:ext>
            </a:extLst>
          </p:cNvPr>
          <p:cNvSpPr>
            <a:spLocks noGrp="1"/>
          </p:cNvSpPr>
          <p:nvPr>
            <p:ph type="dt" sz="half" idx="10"/>
          </p:nvPr>
        </p:nvSpPr>
        <p:spPr/>
        <p:txBody>
          <a:bodyPr/>
          <a:lstStyle/>
          <a:p>
            <a:fld id="{54459AEF-B7E8-410B-BB83-1FF90E08A5B2}" type="datetimeFigureOut">
              <a:rPr lang="en-GB" smtClean="0"/>
              <a:t>22/04/2024</a:t>
            </a:fld>
            <a:endParaRPr lang="en-GB"/>
          </a:p>
        </p:txBody>
      </p:sp>
      <p:sp>
        <p:nvSpPr>
          <p:cNvPr id="4" name="Footer Placeholder 3">
            <a:extLst>
              <a:ext uri="{FF2B5EF4-FFF2-40B4-BE49-F238E27FC236}">
                <a16:creationId xmlns:a16="http://schemas.microsoft.com/office/drawing/2014/main" id="{C5C3C5D6-5DCE-4FBC-ACF4-E2E503C84722}"/>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A655132-167E-4A9D-85C1-AA3DF78B5C82}"/>
              </a:ext>
            </a:extLst>
          </p:cNvPr>
          <p:cNvSpPr>
            <a:spLocks noGrp="1"/>
          </p:cNvSpPr>
          <p:nvPr>
            <p:ph type="sldNum" sz="quarter" idx="12"/>
          </p:nvPr>
        </p:nvSpPr>
        <p:spPr/>
        <p:txBody>
          <a:bodyPr/>
          <a:lstStyle/>
          <a:p>
            <a:fld id="{25388940-2BF6-41E0-AA4C-D19B84A46325}" type="slidenum">
              <a:rPr lang="en-GB" smtClean="0"/>
              <a:t>‹#›</a:t>
            </a:fld>
            <a:endParaRPr lang="en-GB"/>
          </a:p>
        </p:txBody>
      </p:sp>
    </p:spTree>
    <p:extLst>
      <p:ext uri="{BB962C8B-B14F-4D97-AF65-F5344CB8AC3E}">
        <p14:creationId xmlns:p14="http://schemas.microsoft.com/office/powerpoint/2010/main" val="66102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DAE119C-505D-40F9-A0D9-E36022987D9F}"/>
              </a:ext>
            </a:extLst>
          </p:cNvPr>
          <p:cNvSpPr>
            <a:spLocks noGrp="1"/>
          </p:cNvSpPr>
          <p:nvPr>
            <p:ph type="dt" sz="half" idx="10"/>
          </p:nvPr>
        </p:nvSpPr>
        <p:spPr/>
        <p:txBody>
          <a:bodyPr/>
          <a:lstStyle/>
          <a:p>
            <a:fld id="{54459AEF-B7E8-410B-BB83-1FF90E08A5B2}" type="datetimeFigureOut">
              <a:rPr lang="en-GB" smtClean="0"/>
              <a:t>22/04/2024</a:t>
            </a:fld>
            <a:endParaRPr lang="en-GB"/>
          </a:p>
        </p:txBody>
      </p:sp>
      <p:sp>
        <p:nvSpPr>
          <p:cNvPr id="3" name="Footer Placeholder 2">
            <a:extLst>
              <a:ext uri="{FF2B5EF4-FFF2-40B4-BE49-F238E27FC236}">
                <a16:creationId xmlns:a16="http://schemas.microsoft.com/office/drawing/2014/main" id="{D6F8C6A9-F2BC-4399-B0FC-1EA4016ABED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88FCF6B-C6C4-4882-8B31-8EE240796AAD}"/>
              </a:ext>
            </a:extLst>
          </p:cNvPr>
          <p:cNvSpPr>
            <a:spLocks noGrp="1"/>
          </p:cNvSpPr>
          <p:nvPr>
            <p:ph type="sldNum" sz="quarter" idx="12"/>
          </p:nvPr>
        </p:nvSpPr>
        <p:spPr/>
        <p:txBody>
          <a:bodyPr/>
          <a:lstStyle/>
          <a:p>
            <a:fld id="{25388940-2BF6-41E0-AA4C-D19B84A46325}" type="slidenum">
              <a:rPr lang="en-GB" smtClean="0"/>
              <a:t>‹#›</a:t>
            </a:fld>
            <a:endParaRPr lang="en-GB"/>
          </a:p>
        </p:txBody>
      </p:sp>
    </p:spTree>
    <p:extLst>
      <p:ext uri="{BB962C8B-B14F-4D97-AF65-F5344CB8AC3E}">
        <p14:creationId xmlns:p14="http://schemas.microsoft.com/office/powerpoint/2010/main" val="348517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0F32E-B6DB-422E-86CB-A7962F945BB9}"/>
              </a:ext>
            </a:extLst>
          </p:cNvPr>
          <p:cNvSpPr>
            <a:spLocks noGrp="1"/>
          </p:cNvSpPr>
          <p:nvPr>
            <p:ph type="title"/>
          </p:nvPr>
        </p:nvSpPr>
        <p:spPr>
          <a:xfrm>
            <a:off x="839791" y="457200"/>
            <a:ext cx="3932236"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7FC15DA-C6D3-4DD2-81BB-49960AB09E44}"/>
              </a:ext>
            </a:extLst>
          </p:cNvPr>
          <p:cNvSpPr>
            <a:spLocks noGrp="1"/>
          </p:cNvSpPr>
          <p:nvPr>
            <p:ph idx="1"/>
          </p:nvPr>
        </p:nvSpPr>
        <p:spPr>
          <a:xfrm>
            <a:off x="5183194" y="987428"/>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D70F0FA-1023-4A88-8F74-E149FBB73F97}"/>
              </a:ext>
            </a:extLst>
          </p:cNvPr>
          <p:cNvSpPr>
            <a:spLocks noGrp="1"/>
          </p:cNvSpPr>
          <p:nvPr>
            <p:ph type="body" sz="half" idx="2"/>
          </p:nvPr>
        </p:nvSpPr>
        <p:spPr>
          <a:xfrm>
            <a:off x="839791" y="2057400"/>
            <a:ext cx="3932236" cy="3811588"/>
          </a:xfrm>
        </p:spPr>
        <p:txBody>
          <a:bodyPr/>
          <a:lstStyle>
            <a:lvl1pPr marL="0" indent="0">
              <a:buNone/>
              <a:defRPr sz="1600"/>
            </a:lvl1pPr>
            <a:lvl2pPr marL="457223" indent="0">
              <a:buNone/>
              <a:defRPr sz="1401"/>
            </a:lvl2pPr>
            <a:lvl3pPr marL="914445" indent="0">
              <a:buNone/>
              <a:defRPr sz="1200"/>
            </a:lvl3pPr>
            <a:lvl4pPr marL="1371669" indent="0">
              <a:buNone/>
              <a:defRPr sz="1001"/>
            </a:lvl4pPr>
            <a:lvl5pPr marL="1828892" indent="0">
              <a:buNone/>
              <a:defRPr sz="1001"/>
            </a:lvl5pPr>
            <a:lvl6pPr marL="2286114" indent="0">
              <a:buNone/>
              <a:defRPr sz="1001"/>
            </a:lvl6pPr>
            <a:lvl7pPr marL="2743336" indent="0">
              <a:buNone/>
              <a:defRPr sz="1001"/>
            </a:lvl7pPr>
            <a:lvl8pPr marL="3200561" indent="0">
              <a:buNone/>
              <a:defRPr sz="1001"/>
            </a:lvl8pPr>
            <a:lvl9pPr marL="3657784" indent="0">
              <a:buNone/>
              <a:defRPr sz="1001"/>
            </a:lvl9pPr>
          </a:lstStyle>
          <a:p>
            <a:pPr lvl="0"/>
            <a:r>
              <a:rPr lang="en-US"/>
              <a:t>Edit Master text styles</a:t>
            </a:r>
          </a:p>
        </p:txBody>
      </p:sp>
      <p:sp>
        <p:nvSpPr>
          <p:cNvPr id="5" name="Date Placeholder 4">
            <a:extLst>
              <a:ext uri="{FF2B5EF4-FFF2-40B4-BE49-F238E27FC236}">
                <a16:creationId xmlns:a16="http://schemas.microsoft.com/office/drawing/2014/main" id="{3C047A26-5E65-4867-9179-FB0F101C36B1}"/>
              </a:ext>
            </a:extLst>
          </p:cNvPr>
          <p:cNvSpPr>
            <a:spLocks noGrp="1"/>
          </p:cNvSpPr>
          <p:nvPr>
            <p:ph type="dt" sz="half" idx="10"/>
          </p:nvPr>
        </p:nvSpPr>
        <p:spPr/>
        <p:txBody>
          <a:bodyPr/>
          <a:lstStyle/>
          <a:p>
            <a:fld id="{54459AEF-B7E8-410B-BB83-1FF90E08A5B2}" type="datetimeFigureOut">
              <a:rPr lang="en-GB" smtClean="0"/>
              <a:t>22/04/2024</a:t>
            </a:fld>
            <a:endParaRPr lang="en-GB"/>
          </a:p>
        </p:txBody>
      </p:sp>
      <p:sp>
        <p:nvSpPr>
          <p:cNvPr id="6" name="Footer Placeholder 5">
            <a:extLst>
              <a:ext uri="{FF2B5EF4-FFF2-40B4-BE49-F238E27FC236}">
                <a16:creationId xmlns:a16="http://schemas.microsoft.com/office/drawing/2014/main" id="{C134FCBA-DD85-459F-976E-8B5B3553A0A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CBD8C6F-4018-4B65-9496-E9495C314DD8}"/>
              </a:ext>
            </a:extLst>
          </p:cNvPr>
          <p:cNvSpPr>
            <a:spLocks noGrp="1"/>
          </p:cNvSpPr>
          <p:nvPr>
            <p:ph type="sldNum" sz="quarter" idx="12"/>
          </p:nvPr>
        </p:nvSpPr>
        <p:spPr/>
        <p:txBody>
          <a:bodyPr/>
          <a:lstStyle/>
          <a:p>
            <a:fld id="{25388940-2BF6-41E0-AA4C-D19B84A46325}" type="slidenum">
              <a:rPr lang="en-GB" smtClean="0"/>
              <a:t>‹#›</a:t>
            </a:fld>
            <a:endParaRPr lang="en-GB"/>
          </a:p>
        </p:txBody>
      </p:sp>
    </p:spTree>
    <p:extLst>
      <p:ext uri="{BB962C8B-B14F-4D97-AF65-F5344CB8AC3E}">
        <p14:creationId xmlns:p14="http://schemas.microsoft.com/office/powerpoint/2010/main" val="3431500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678AF-BCC2-40F2-A7E5-DEC113604D68}"/>
              </a:ext>
            </a:extLst>
          </p:cNvPr>
          <p:cNvSpPr>
            <a:spLocks noGrp="1"/>
          </p:cNvSpPr>
          <p:nvPr>
            <p:ph type="title"/>
          </p:nvPr>
        </p:nvSpPr>
        <p:spPr>
          <a:xfrm>
            <a:off x="839791" y="457200"/>
            <a:ext cx="3932236"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2F13FFD-6C59-410B-8EAD-9F2A9150B234}"/>
              </a:ext>
            </a:extLst>
          </p:cNvPr>
          <p:cNvSpPr>
            <a:spLocks noGrp="1"/>
          </p:cNvSpPr>
          <p:nvPr>
            <p:ph type="pic" idx="1"/>
          </p:nvPr>
        </p:nvSpPr>
        <p:spPr>
          <a:xfrm>
            <a:off x="5183194" y="987428"/>
            <a:ext cx="6172201" cy="4873625"/>
          </a:xfrm>
        </p:spPr>
        <p:txBody>
          <a:bodyPr/>
          <a:lstStyle>
            <a:lvl1pPr marL="0" indent="0">
              <a:buNone/>
              <a:defRPr sz="3200"/>
            </a:lvl1pPr>
            <a:lvl2pPr marL="457223" indent="0">
              <a:buNone/>
              <a:defRPr sz="2800"/>
            </a:lvl2pPr>
            <a:lvl3pPr marL="914445" indent="0">
              <a:buNone/>
              <a:defRPr sz="2400"/>
            </a:lvl3pPr>
            <a:lvl4pPr marL="1371669" indent="0">
              <a:buNone/>
              <a:defRPr sz="2000"/>
            </a:lvl4pPr>
            <a:lvl5pPr marL="1828892" indent="0">
              <a:buNone/>
              <a:defRPr sz="2000"/>
            </a:lvl5pPr>
            <a:lvl6pPr marL="2286114" indent="0">
              <a:buNone/>
              <a:defRPr sz="2000"/>
            </a:lvl6pPr>
            <a:lvl7pPr marL="2743336" indent="0">
              <a:buNone/>
              <a:defRPr sz="2000"/>
            </a:lvl7pPr>
            <a:lvl8pPr marL="3200561" indent="0">
              <a:buNone/>
              <a:defRPr sz="2000"/>
            </a:lvl8pPr>
            <a:lvl9pPr marL="3657784" indent="0">
              <a:buNone/>
              <a:defRPr sz="2000"/>
            </a:lvl9pPr>
          </a:lstStyle>
          <a:p>
            <a:endParaRPr lang="en-GB"/>
          </a:p>
        </p:txBody>
      </p:sp>
      <p:sp>
        <p:nvSpPr>
          <p:cNvPr id="4" name="Text Placeholder 3">
            <a:extLst>
              <a:ext uri="{FF2B5EF4-FFF2-40B4-BE49-F238E27FC236}">
                <a16:creationId xmlns:a16="http://schemas.microsoft.com/office/drawing/2014/main" id="{91ADAEDA-80CA-4594-A79C-FBB721658274}"/>
              </a:ext>
            </a:extLst>
          </p:cNvPr>
          <p:cNvSpPr>
            <a:spLocks noGrp="1"/>
          </p:cNvSpPr>
          <p:nvPr>
            <p:ph type="body" sz="half" idx="2"/>
          </p:nvPr>
        </p:nvSpPr>
        <p:spPr>
          <a:xfrm>
            <a:off x="839791" y="2057400"/>
            <a:ext cx="3932236" cy="3811588"/>
          </a:xfrm>
        </p:spPr>
        <p:txBody>
          <a:bodyPr/>
          <a:lstStyle>
            <a:lvl1pPr marL="0" indent="0">
              <a:buNone/>
              <a:defRPr sz="1600"/>
            </a:lvl1pPr>
            <a:lvl2pPr marL="457223" indent="0">
              <a:buNone/>
              <a:defRPr sz="1401"/>
            </a:lvl2pPr>
            <a:lvl3pPr marL="914445" indent="0">
              <a:buNone/>
              <a:defRPr sz="1200"/>
            </a:lvl3pPr>
            <a:lvl4pPr marL="1371669" indent="0">
              <a:buNone/>
              <a:defRPr sz="1001"/>
            </a:lvl4pPr>
            <a:lvl5pPr marL="1828892" indent="0">
              <a:buNone/>
              <a:defRPr sz="1001"/>
            </a:lvl5pPr>
            <a:lvl6pPr marL="2286114" indent="0">
              <a:buNone/>
              <a:defRPr sz="1001"/>
            </a:lvl6pPr>
            <a:lvl7pPr marL="2743336" indent="0">
              <a:buNone/>
              <a:defRPr sz="1001"/>
            </a:lvl7pPr>
            <a:lvl8pPr marL="3200561" indent="0">
              <a:buNone/>
              <a:defRPr sz="1001"/>
            </a:lvl8pPr>
            <a:lvl9pPr marL="3657784" indent="0">
              <a:buNone/>
              <a:defRPr sz="1001"/>
            </a:lvl9pPr>
          </a:lstStyle>
          <a:p>
            <a:pPr lvl="0"/>
            <a:r>
              <a:rPr lang="en-US"/>
              <a:t>Edit Master text styles</a:t>
            </a:r>
          </a:p>
        </p:txBody>
      </p:sp>
      <p:sp>
        <p:nvSpPr>
          <p:cNvPr id="5" name="Date Placeholder 4">
            <a:extLst>
              <a:ext uri="{FF2B5EF4-FFF2-40B4-BE49-F238E27FC236}">
                <a16:creationId xmlns:a16="http://schemas.microsoft.com/office/drawing/2014/main" id="{22FE76AD-EFA3-4D80-A340-5FAF112FDC31}"/>
              </a:ext>
            </a:extLst>
          </p:cNvPr>
          <p:cNvSpPr>
            <a:spLocks noGrp="1"/>
          </p:cNvSpPr>
          <p:nvPr>
            <p:ph type="dt" sz="half" idx="10"/>
          </p:nvPr>
        </p:nvSpPr>
        <p:spPr/>
        <p:txBody>
          <a:bodyPr/>
          <a:lstStyle/>
          <a:p>
            <a:fld id="{54459AEF-B7E8-410B-BB83-1FF90E08A5B2}" type="datetimeFigureOut">
              <a:rPr lang="en-GB" smtClean="0"/>
              <a:t>22/04/2024</a:t>
            </a:fld>
            <a:endParaRPr lang="en-GB"/>
          </a:p>
        </p:txBody>
      </p:sp>
      <p:sp>
        <p:nvSpPr>
          <p:cNvPr id="6" name="Footer Placeholder 5">
            <a:extLst>
              <a:ext uri="{FF2B5EF4-FFF2-40B4-BE49-F238E27FC236}">
                <a16:creationId xmlns:a16="http://schemas.microsoft.com/office/drawing/2014/main" id="{8AFA7751-57A3-4534-AE0F-BEF23CA30CE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E1E6A4B-F30B-4204-8062-FFC55F76F4BD}"/>
              </a:ext>
            </a:extLst>
          </p:cNvPr>
          <p:cNvSpPr>
            <a:spLocks noGrp="1"/>
          </p:cNvSpPr>
          <p:nvPr>
            <p:ph type="sldNum" sz="quarter" idx="12"/>
          </p:nvPr>
        </p:nvSpPr>
        <p:spPr/>
        <p:txBody>
          <a:bodyPr/>
          <a:lstStyle/>
          <a:p>
            <a:fld id="{25388940-2BF6-41E0-AA4C-D19B84A46325}" type="slidenum">
              <a:rPr lang="en-GB" smtClean="0"/>
              <a:t>‹#›</a:t>
            </a:fld>
            <a:endParaRPr lang="en-GB"/>
          </a:p>
        </p:txBody>
      </p:sp>
    </p:spTree>
    <p:extLst>
      <p:ext uri="{BB962C8B-B14F-4D97-AF65-F5344CB8AC3E}">
        <p14:creationId xmlns:p14="http://schemas.microsoft.com/office/powerpoint/2010/main" val="4015105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CE6629-6165-4DAB-9EEE-44700A390D4B}"/>
              </a:ext>
            </a:extLst>
          </p:cNvPr>
          <p:cNvSpPr>
            <a:spLocks noGrp="1"/>
          </p:cNvSpPr>
          <p:nvPr>
            <p:ph type="title"/>
          </p:nvPr>
        </p:nvSpPr>
        <p:spPr>
          <a:xfrm>
            <a:off x="838205" y="365128"/>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BE467FF-4310-4BCE-BF8C-5A7B03036094}"/>
              </a:ext>
            </a:extLst>
          </p:cNvPr>
          <p:cNvSpPr>
            <a:spLocks noGrp="1"/>
          </p:cNvSpPr>
          <p:nvPr>
            <p:ph type="body" idx="1"/>
          </p:nvPr>
        </p:nvSpPr>
        <p:spPr>
          <a:xfrm>
            <a:off x="838205"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F8736A8-E8F8-44A0-929A-C91F3FAFE986}"/>
              </a:ext>
            </a:extLst>
          </p:cNvPr>
          <p:cNvSpPr>
            <a:spLocks noGrp="1"/>
          </p:cNvSpPr>
          <p:nvPr>
            <p:ph type="dt" sz="half" idx="2"/>
          </p:nvPr>
        </p:nvSpPr>
        <p:spPr>
          <a:xfrm>
            <a:off x="838201"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459AEF-B7E8-410B-BB83-1FF90E08A5B2}" type="datetimeFigureOut">
              <a:rPr lang="en-GB" smtClean="0"/>
              <a:t>22/04/2024</a:t>
            </a:fld>
            <a:endParaRPr lang="en-GB"/>
          </a:p>
        </p:txBody>
      </p:sp>
      <p:sp>
        <p:nvSpPr>
          <p:cNvPr id="5" name="Footer Placeholder 4">
            <a:extLst>
              <a:ext uri="{FF2B5EF4-FFF2-40B4-BE49-F238E27FC236}">
                <a16:creationId xmlns:a16="http://schemas.microsoft.com/office/drawing/2014/main" id="{047B4644-B0D2-4294-8000-DD586974C968}"/>
              </a:ext>
            </a:extLst>
          </p:cNvPr>
          <p:cNvSpPr>
            <a:spLocks noGrp="1"/>
          </p:cNvSpPr>
          <p:nvPr>
            <p:ph type="ftr" sz="quarter" idx="3"/>
          </p:nvPr>
        </p:nvSpPr>
        <p:spPr>
          <a:xfrm>
            <a:off x="4038605"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DB750D5-4F9D-4676-BC3F-2E12C2648147}"/>
              </a:ext>
            </a:extLst>
          </p:cNvPr>
          <p:cNvSpPr>
            <a:spLocks noGrp="1"/>
          </p:cNvSpPr>
          <p:nvPr>
            <p:ph type="sldNum" sz="quarter" idx="4"/>
          </p:nvPr>
        </p:nvSpPr>
        <p:spPr>
          <a:xfrm>
            <a:off x="8610601" y="635635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388940-2BF6-41E0-AA4C-D19B84A46325}" type="slidenum">
              <a:rPr lang="en-GB" smtClean="0"/>
              <a:t>‹#›</a:t>
            </a:fld>
            <a:endParaRPr lang="en-GB"/>
          </a:p>
        </p:txBody>
      </p:sp>
    </p:spTree>
    <p:extLst>
      <p:ext uri="{BB962C8B-B14F-4D97-AF65-F5344CB8AC3E}">
        <p14:creationId xmlns:p14="http://schemas.microsoft.com/office/powerpoint/2010/main" val="7778913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45"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13" indent="-228613" algn="l" defTabSz="914445" rtl="0" eaLnBrk="1" latinLnBrk="0" hangingPunct="1">
        <a:lnSpc>
          <a:spcPct val="90000"/>
        </a:lnSpc>
        <a:spcBef>
          <a:spcPts val="1001"/>
        </a:spcBef>
        <a:buFont typeface="Arial" panose="020B0604020202020204" pitchFamily="34" charset="0"/>
        <a:buChar char="•"/>
        <a:defRPr sz="2800" kern="1200">
          <a:solidFill>
            <a:schemeClr val="tx1"/>
          </a:solidFill>
          <a:latin typeface="+mn-lt"/>
          <a:ea typeface="+mn-ea"/>
          <a:cs typeface="+mn-cs"/>
        </a:defRPr>
      </a:lvl1pPr>
      <a:lvl2pPr marL="685834" indent="-228613" algn="l" defTabSz="914445"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56" indent="-228613" algn="l" defTabSz="914445"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80" indent="-228613" algn="l" defTabSz="914445"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4pPr>
      <a:lvl5pPr marL="2057503" indent="-228613" algn="l" defTabSz="914445"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5pPr>
      <a:lvl6pPr marL="2514728" indent="-228613" algn="l" defTabSz="914445"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948" indent="-228613" algn="l" defTabSz="914445"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172" indent="-228613" algn="l" defTabSz="914445"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395" indent="-228613" algn="l" defTabSz="914445"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n-US"/>
      </a:defPPr>
      <a:lvl1pPr marL="0" algn="l" defTabSz="914445" rtl="0" eaLnBrk="1" latinLnBrk="0" hangingPunct="1">
        <a:defRPr sz="1801" kern="1200">
          <a:solidFill>
            <a:schemeClr val="tx1"/>
          </a:solidFill>
          <a:latin typeface="+mn-lt"/>
          <a:ea typeface="+mn-ea"/>
          <a:cs typeface="+mn-cs"/>
        </a:defRPr>
      </a:lvl1pPr>
      <a:lvl2pPr marL="457223" algn="l" defTabSz="914445" rtl="0" eaLnBrk="1" latinLnBrk="0" hangingPunct="1">
        <a:defRPr sz="1801" kern="1200">
          <a:solidFill>
            <a:schemeClr val="tx1"/>
          </a:solidFill>
          <a:latin typeface="+mn-lt"/>
          <a:ea typeface="+mn-ea"/>
          <a:cs typeface="+mn-cs"/>
        </a:defRPr>
      </a:lvl2pPr>
      <a:lvl3pPr marL="914445" algn="l" defTabSz="914445" rtl="0" eaLnBrk="1" latinLnBrk="0" hangingPunct="1">
        <a:defRPr sz="1801" kern="1200">
          <a:solidFill>
            <a:schemeClr val="tx1"/>
          </a:solidFill>
          <a:latin typeface="+mn-lt"/>
          <a:ea typeface="+mn-ea"/>
          <a:cs typeface="+mn-cs"/>
        </a:defRPr>
      </a:lvl3pPr>
      <a:lvl4pPr marL="1371669" algn="l" defTabSz="914445" rtl="0" eaLnBrk="1" latinLnBrk="0" hangingPunct="1">
        <a:defRPr sz="1801" kern="1200">
          <a:solidFill>
            <a:schemeClr val="tx1"/>
          </a:solidFill>
          <a:latin typeface="+mn-lt"/>
          <a:ea typeface="+mn-ea"/>
          <a:cs typeface="+mn-cs"/>
        </a:defRPr>
      </a:lvl4pPr>
      <a:lvl5pPr marL="1828892" algn="l" defTabSz="914445" rtl="0" eaLnBrk="1" latinLnBrk="0" hangingPunct="1">
        <a:defRPr sz="1801" kern="1200">
          <a:solidFill>
            <a:schemeClr val="tx1"/>
          </a:solidFill>
          <a:latin typeface="+mn-lt"/>
          <a:ea typeface="+mn-ea"/>
          <a:cs typeface="+mn-cs"/>
        </a:defRPr>
      </a:lvl5pPr>
      <a:lvl6pPr marL="2286114" algn="l" defTabSz="914445" rtl="0" eaLnBrk="1" latinLnBrk="0" hangingPunct="1">
        <a:defRPr sz="1801" kern="1200">
          <a:solidFill>
            <a:schemeClr val="tx1"/>
          </a:solidFill>
          <a:latin typeface="+mn-lt"/>
          <a:ea typeface="+mn-ea"/>
          <a:cs typeface="+mn-cs"/>
        </a:defRPr>
      </a:lvl6pPr>
      <a:lvl7pPr marL="2743336" algn="l" defTabSz="914445" rtl="0" eaLnBrk="1" latinLnBrk="0" hangingPunct="1">
        <a:defRPr sz="1801" kern="1200">
          <a:solidFill>
            <a:schemeClr val="tx1"/>
          </a:solidFill>
          <a:latin typeface="+mn-lt"/>
          <a:ea typeface="+mn-ea"/>
          <a:cs typeface="+mn-cs"/>
        </a:defRPr>
      </a:lvl7pPr>
      <a:lvl8pPr marL="3200561" algn="l" defTabSz="914445" rtl="0" eaLnBrk="1" latinLnBrk="0" hangingPunct="1">
        <a:defRPr sz="1801" kern="1200">
          <a:solidFill>
            <a:schemeClr val="tx1"/>
          </a:solidFill>
          <a:latin typeface="+mn-lt"/>
          <a:ea typeface="+mn-ea"/>
          <a:cs typeface="+mn-cs"/>
        </a:defRPr>
      </a:lvl8pPr>
      <a:lvl9pPr marL="3657784" algn="l" defTabSz="914445"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4F7C86E-653F-4B85-B7E2-857F8952BC2C}"/>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518" y="250346"/>
            <a:ext cx="12266517" cy="158348"/>
          </a:xfrm>
          <a:prstGeom prst="rect">
            <a:avLst/>
          </a:prstGeom>
          <a:noFill/>
        </p:spPr>
      </p:pic>
      <p:pic>
        <p:nvPicPr>
          <p:cNvPr id="6" name="Picture 5">
            <a:extLst>
              <a:ext uri="{FF2B5EF4-FFF2-40B4-BE49-F238E27FC236}">
                <a16:creationId xmlns:a16="http://schemas.microsoft.com/office/drawing/2014/main" id="{E9175997-0764-462C-A624-A65777A42655}"/>
              </a:ext>
            </a:extLst>
          </p:cNvPr>
          <p:cNvPicPr>
            <a:picLocks noChangeAspect="1"/>
          </p:cNvPicPr>
          <p:nvPr/>
        </p:nvPicPr>
        <p:blipFill>
          <a:blip r:embed="rId3"/>
          <a:stretch>
            <a:fillRect/>
          </a:stretch>
        </p:blipFill>
        <p:spPr>
          <a:xfrm>
            <a:off x="11319932" y="109088"/>
            <a:ext cx="600384" cy="748795"/>
          </a:xfrm>
          <a:prstGeom prst="rect">
            <a:avLst/>
          </a:prstGeom>
        </p:spPr>
      </p:pic>
      <p:sp>
        <p:nvSpPr>
          <p:cNvPr id="8" name="Rectangle: Rounded Corners 7">
            <a:extLst>
              <a:ext uri="{FF2B5EF4-FFF2-40B4-BE49-F238E27FC236}">
                <a16:creationId xmlns:a16="http://schemas.microsoft.com/office/drawing/2014/main" id="{F4EFC61E-656C-4675-BB4A-B6336DD0AF91}"/>
              </a:ext>
            </a:extLst>
          </p:cNvPr>
          <p:cNvSpPr/>
          <p:nvPr/>
        </p:nvSpPr>
        <p:spPr>
          <a:xfrm>
            <a:off x="0" y="475810"/>
            <a:ext cx="819832" cy="6308048"/>
          </a:xfrm>
          <a:prstGeom prst="roundRect">
            <a:avLst/>
          </a:prstGeom>
          <a:solidFill>
            <a:srgbClr val="8E2C48"/>
          </a:solidFill>
          <a:ln w="76200">
            <a:solidFill>
              <a:srgbClr val="3D96D2"/>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3200" dirty="0"/>
              <a:t>Physical Education Behaviour Policy</a:t>
            </a:r>
            <a:endParaRPr lang="en-GB" sz="3200" dirty="0"/>
          </a:p>
        </p:txBody>
      </p:sp>
      <p:sp>
        <p:nvSpPr>
          <p:cNvPr id="2" name="Rectangle 1">
            <a:extLst>
              <a:ext uri="{FF2B5EF4-FFF2-40B4-BE49-F238E27FC236}">
                <a16:creationId xmlns:a16="http://schemas.microsoft.com/office/drawing/2014/main" id="{F41DA731-B676-4584-BBEB-8B4936A829FE}"/>
              </a:ext>
            </a:extLst>
          </p:cNvPr>
          <p:cNvSpPr/>
          <p:nvPr/>
        </p:nvSpPr>
        <p:spPr>
          <a:xfrm>
            <a:off x="972063" y="871234"/>
            <a:ext cx="11096366" cy="6617196"/>
          </a:xfrm>
          <a:prstGeom prst="rect">
            <a:avLst/>
          </a:prstGeom>
        </p:spPr>
        <p:txBody>
          <a:bodyPr wrap="square">
            <a:spAutoFit/>
          </a:bodyPr>
          <a:lstStyle/>
          <a:p>
            <a:r>
              <a:rPr lang="en-US" sz="1850" dirty="0">
                <a:solidFill>
                  <a:srgbClr val="000000"/>
                </a:solidFill>
              </a:rPr>
              <a:t>The Physical Education behaviour policy is to ensure that all Warblington School students display excellent behaviour and conduct throughout all extra-curricular clubs, fixtures and events. In order to represent the school in any extra-curricular activity, students must adhere to the school behaviour policy during the school day. If this is not followed, students will not have the opportunity to participate in extra-curricular activities. </a:t>
            </a:r>
          </a:p>
          <a:p>
            <a:endParaRPr lang="en-US" sz="1850" dirty="0">
              <a:solidFill>
                <a:srgbClr val="000000"/>
              </a:solidFill>
            </a:endParaRPr>
          </a:p>
          <a:p>
            <a:pPr fontAlgn="base"/>
            <a:r>
              <a:rPr lang="en-US" sz="1850" dirty="0"/>
              <a:t>In order to represent Warblington School teams, the below policy will be enforced:</a:t>
            </a:r>
          </a:p>
          <a:p>
            <a:pPr marL="285750" indent="-285750" fontAlgn="base">
              <a:buFont typeface="Arial" panose="020B0604020202020204" pitchFamily="34" charset="0"/>
              <a:buChar char="•"/>
            </a:pPr>
            <a:r>
              <a:rPr lang="en-US" sz="1850" dirty="0"/>
              <a:t>If a student receives a red card on the day of their club or fixture, they will not be eligible to attend an extra-curricular activity and must complete their scheduled detention.</a:t>
            </a:r>
          </a:p>
          <a:p>
            <a:pPr marL="285750" indent="-285750" fontAlgn="base">
              <a:buFont typeface="Arial" panose="020B0604020202020204" pitchFamily="34" charset="0"/>
              <a:buChar char="•"/>
            </a:pPr>
            <a:r>
              <a:rPr lang="en-US" sz="1850" dirty="0"/>
              <a:t>Alternatively, if a student receives a red card the day before and their detention is scheduled for the date of their club or fixture, that student will also not be eligible to play and must complete their detention, in-line with our school behaviour policy.  </a:t>
            </a:r>
          </a:p>
          <a:p>
            <a:pPr marL="285750" indent="-285750" fontAlgn="base">
              <a:buFont typeface="Arial" panose="020B0604020202020204" pitchFamily="34" charset="0"/>
              <a:buChar char="•"/>
            </a:pPr>
            <a:r>
              <a:rPr lang="en-US" sz="1850" dirty="0"/>
              <a:t>If a student receives a yellow card for being late to a lesson on the day of their club or fixture and has not completed their 15 minute detention during their lunch break, that student must complete their scheduled late detention before attending an extra-curricular activity.</a:t>
            </a:r>
          </a:p>
          <a:p>
            <a:pPr marL="285750" indent="-285750" fontAlgn="base">
              <a:buFont typeface="Arial" panose="020B0604020202020204" pitchFamily="34" charset="0"/>
              <a:buChar char="•"/>
            </a:pPr>
            <a:r>
              <a:rPr lang="en-US" sz="1850" dirty="0"/>
              <a:t>If a student has been out of circulation due to being in WAVE within 7 days prior to a fixture, the student will not be able to participate in a fixture.</a:t>
            </a:r>
          </a:p>
          <a:p>
            <a:pPr marL="285750" indent="-285750" fontAlgn="base">
              <a:buFont typeface="Arial" panose="020B0604020202020204" pitchFamily="34" charset="0"/>
              <a:buChar char="•"/>
            </a:pPr>
            <a:r>
              <a:rPr lang="en-US" sz="1850" dirty="0"/>
              <a:t>Students are expected to represent the school in a manner which reflects our overall behaviour ethos. Students should conduct themselves in a courteous and respectful way towards students and staff from other schools, demonstrating sportsmanship throughout. If they do not, they will be ineligible to play in following fixtures.   </a:t>
            </a:r>
          </a:p>
          <a:p>
            <a:pPr fontAlgn="base"/>
            <a:r>
              <a:rPr lang="en-US" dirty="0"/>
              <a:t> </a:t>
            </a:r>
          </a:p>
          <a:p>
            <a:pPr fontAlgn="base"/>
            <a:r>
              <a:rPr lang="en-US" dirty="0"/>
              <a:t> </a:t>
            </a:r>
          </a:p>
          <a:p>
            <a:endParaRPr lang="en-US" dirty="0">
              <a:solidFill>
                <a:srgbClr val="000000"/>
              </a:solidFill>
              <a:latin typeface="Arial" panose="020B0604020202020204" pitchFamily="34" charset="0"/>
            </a:endParaRPr>
          </a:p>
        </p:txBody>
      </p:sp>
      <p:sp>
        <p:nvSpPr>
          <p:cNvPr id="7" name="Rectangle 6">
            <a:extLst>
              <a:ext uri="{FF2B5EF4-FFF2-40B4-BE49-F238E27FC236}">
                <a16:creationId xmlns:a16="http://schemas.microsoft.com/office/drawing/2014/main" id="{05EC2FDF-7C27-47D8-9E94-3E2D3A33562C}"/>
              </a:ext>
            </a:extLst>
          </p:cNvPr>
          <p:cNvSpPr/>
          <p:nvPr/>
        </p:nvSpPr>
        <p:spPr>
          <a:xfrm>
            <a:off x="8447063" y="6572686"/>
            <a:ext cx="3799438" cy="253916"/>
          </a:xfrm>
          <a:prstGeom prst="rect">
            <a:avLst/>
          </a:prstGeom>
        </p:spPr>
        <p:txBody>
          <a:bodyPr wrap="none">
            <a:spAutoFit/>
          </a:bodyPr>
          <a:lstStyle/>
          <a:p>
            <a:r>
              <a:rPr lang="en-US" sz="1050" dirty="0"/>
              <a:t>For any queries please contact </a:t>
            </a:r>
            <a:r>
              <a:rPr lang="en-US" sz="1050" b="1" dirty="0"/>
              <a:t>r.griffin@warblingtonschool.co.uk</a:t>
            </a:r>
            <a:endParaRPr lang="en-GB" sz="1050" b="1" dirty="0"/>
          </a:p>
        </p:txBody>
      </p:sp>
    </p:spTree>
    <p:extLst>
      <p:ext uri="{BB962C8B-B14F-4D97-AF65-F5344CB8AC3E}">
        <p14:creationId xmlns:p14="http://schemas.microsoft.com/office/powerpoint/2010/main" val="15587023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72219310-084a-4401-b357-b8a05f013002"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EDFB342F93EE4ABC70FE13591B2533" ma:contentTypeVersion="18" ma:contentTypeDescription="Create a new document." ma:contentTypeScope="" ma:versionID="62534cf9427746fbc4104509f1e44e4d">
  <xsd:schema xmlns:xsd="http://www.w3.org/2001/XMLSchema" xmlns:xs="http://www.w3.org/2001/XMLSchema" xmlns:p="http://schemas.microsoft.com/office/2006/metadata/properties" xmlns:ns3="72219310-084a-4401-b357-b8a05f013002" xmlns:ns4="46456e5f-3136-45a3-9c04-7c62e0736af2" targetNamespace="http://schemas.microsoft.com/office/2006/metadata/properties" ma:root="true" ma:fieldsID="2002bec4cd8293497ecba0b887d1ab35" ns3:_="" ns4:_="">
    <xsd:import namespace="72219310-084a-4401-b357-b8a05f013002"/>
    <xsd:import namespace="46456e5f-3136-45a3-9c04-7c62e0736af2"/>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LengthInSeconds" minOccurs="0"/>
                <xsd:element ref="ns4:SharedWithUsers" minOccurs="0"/>
                <xsd:element ref="ns4:SharedWithDetails" minOccurs="0"/>
                <xsd:element ref="ns4:SharingHintHash" minOccurs="0"/>
                <xsd:element ref="ns3:MediaServiceAutoKeyPoints" minOccurs="0"/>
                <xsd:element ref="ns3:MediaServiceKeyPoint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2219310-084a-4401-b357-b8a05f01300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6456e5f-3136-45a3-9c04-7c62e0736af2"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7510036-677B-4B81-B4F4-720871F4B3C2}">
  <ds:schemaRefs>
    <ds:schemaRef ds:uri="http://purl.org/dc/elements/1.1/"/>
    <ds:schemaRef ds:uri="http://schemas.microsoft.com/office/2006/documentManagement/types"/>
    <ds:schemaRef ds:uri="72219310-084a-4401-b357-b8a05f013002"/>
    <ds:schemaRef ds:uri="http://purl.org/dc/terms/"/>
    <ds:schemaRef ds:uri="46456e5f-3136-45a3-9c04-7c62e0736af2"/>
    <ds:schemaRef ds:uri="http://schemas.microsoft.com/office/2006/metadata/properties"/>
    <ds:schemaRef ds:uri="http://www.w3.org/XML/1998/namespace"/>
    <ds:schemaRef ds:uri="http://schemas.microsoft.com/office/infopath/2007/PartnerControl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DFDE7C04-F274-4361-B3D2-122760FBBF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2219310-084a-4401-b357-b8a05f013002"/>
    <ds:schemaRef ds:uri="46456e5f-3136-45a3-9c04-7c62e0736af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1873BC0-66DB-4B53-98A9-758BCA6AD4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1280</TotalTime>
  <Words>325</Words>
  <Application>Microsoft Office PowerPoint</Application>
  <PresentationFormat>Widescreen</PresentationFormat>
  <Paragraphs>12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R Griffin</dc:creator>
  <cp:lastModifiedBy>Mrs R Griffin</cp:lastModifiedBy>
  <cp:revision>9</cp:revision>
  <dcterms:created xsi:type="dcterms:W3CDTF">2024-03-12T11:05:58Z</dcterms:created>
  <dcterms:modified xsi:type="dcterms:W3CDTF">2024-04-22T14:12:32Z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0x0101002EEDFB342F93EE4ABC70FE13591B2533</vt:lpwstr>
  </property>
</Properties>
</file>