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7ACB-6B5D-46D6-82CB-EFDCEF0DB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0DD15-8D8E-4BDA-86B2-D20C12527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9AE-1681-4962-A2B3-D777A555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9117B-AE52-48E6-AE60-0E15F85C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2946-E910-4C45-967D-24E59D2E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05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3F34-F1B2-40FC-BF39-3D9460B2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820D7-C4E0-444A-938F-DA45A8918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3BE1A-4E59-446C-BDF3-B5179B06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14EE2-8412-4FDA-9D5D-4A7DB84C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91044-4701-497C-A73A-4F2F5A06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01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FDBE1-E435-4773-A99A-E2A5BA66C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14C3B-F06F-43ED-92E8-39E2A25AD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AD32-64AD-4B98-9F22-0B8D96C1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13BE1-D069-4E65-AB98-5CAB46C6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4635-A213-400A-A919-10827B6F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8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D72A-FE89-456F-9454-9C931E2B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53E4E-EA4D-48F6-AF24-847D6138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9313-3867-4918-8CC4-C77FF87E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6120-EFFC-4A7B-B464-770FB04D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1E659-8D0D-4937-BC7F-201D5EE1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ADE4-AF59-4C87-9238-6C0EDF10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A678F-9D96-47A5-B038-DBC84D8E2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86D2-15C0-440F-A24A-F28D0775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21D33-B8D7-4B70-843D-AFA71161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CBD85-A4C6-4121-84F5-EA0EAD7F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6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F81E-7DE8-4703-BF76-D36CA685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2DD6-A2AD-4D99-AA3A-733AE5335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63474-4B07-4A10-8280-F915AEA58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BBDB4-80ED-436C-9232-F8BAF2E3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F0076-D19D-43BA-B7BD-037652C4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DE3B9-8474-4840-A4C8-85FBEB47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3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FCDD-9BF8-4C2A-B613-8DD9C233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F703B-9D1C-4318-BD91-703A0E4A0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7A8C3-96D9-4FDA-B04A-2673C5332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68DE71-B856-4EE6-91B5-C0CB27A47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DED3A-DD0E-4E54-999E-4B3693146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B6A5C-D511-44B7-9BFB-62828EC8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8D5C5-9EB9-47D5-B0E5-C9C16476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75395-C4E2-40E0-89B0-A5858B67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9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0CC5B-AB57-46AB-93F7-C3FBCF4B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08325-DDD0-48A0-8A3F-8F9A6871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33DE7-829E-4517-A701-9D37F1B0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AC1D4-46BF-4DD5-8C0A-5774ECFF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DDABA-083F-4EB4-8256-3F1F29C5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BBDD3-E16B-4C7D-B8D0-E63926B3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22EFA-184A-46FC-92A5-7FFBA1CC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1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0187-F564-4F8C-ADB6-8598F6DD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3775-399C-4EEA-BC73-4B680209B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4AA85-C5C0-4596-B34C-B4186E22B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012A2-013A-4F07-B7FC-59CB3B76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E21E-8079-48E2-A93D-E745CC05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41D2-2CEC-4375-AB05-AFB10564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8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BCED-63ED-4DA4-89AF-6AEFDD8B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87C0-D252-40AC-88B2-CE6F8D737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F2B23-5954-48D6-B2AA-B62370B28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582A9-A562-480B-B278-A357CD97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33AA4-EE11-4534-B834-DDDE18A1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37DE8-9CF9-4803-8805-3BD376EA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4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94E74-0D12-4129-83BF-C1F563FE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A5FAE-DB92-4986-AD2E-E244919A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D33-2B39-4537-BDB5-115884B93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E656-2BDE-4002-8340-8E0A4CACA17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2D804-F8AF-4617-8049-F3DB40C10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D6722-B7BF-49AC-8C2E-000523F0E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2EC94-E532-4B0D-B299-1A60AA0A6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93358EE-B71F-4954-9386-63BD42C04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348" y="703232"/>
            <a:ext cx="1178076" cy="7787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751BF4-6168-4D03-8A44-4D1E54A64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370" y="571984"/>
            <a:ext cx="1604762" cy="15815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AAAC05-F342-4D73-B304-28F8085837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334" y="639100"/>
            <a:ext cx="893032" cy="18482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0EA928-6CD2-4B89-9294-420352FF63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0410" y="675299"/>
            <a:ext cx="919810" cy="17246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EF4A62-EF39-4A41-B510-E321DFF957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150" y="3659980"/>
            <a:ext cx="1688510" cy="18587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596ADD-4750-477C-B58B-76272F3ABC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472" y="3773287"/>
            <a:ext cx="1688510" cy="17064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BF0468-3D59-48A8-88B4-76E6FE96E0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9047" y="684386"/>
            <a:ext cx="1873905" cy="18482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F7C86E-653F-4B85-B7E2-857F8952BC2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518" y="250346"/>
            <a:ext cx="12266517" cy="158348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175997-0764-462C-A624-A65777A426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19932" y="109088"/>
            <a:ext cx="600384" cy="74879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4EFC61E-656C-4675-BB4A-B6336DD0AF91}"/>
              </a:ext>
            </a:extLst>
          </p:cNvPr>
          <p:cNvSpPr/>
          <p:nvPr/>
        </p:nvSpPr>
        <p:spPr>
          <a:xfrm>
            <a:off x="0" y="475810"/>
            <a:ext cx="819832" cy="6308048"/>
          </a:xfrm>
          <a:prstGeom prst="roundRect">
            <a:avLst/>
          </a:prstGeom>
          <a:solidFill>
            <a:srgbClr val="8E2C48"/>
          </a:solidFill>
          <a:ln w="76200">
            <a:solidFill>
              <a:srgbClr val="3D9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/>
              <a:t>Physical Education Uniform </a:t>
            </a:r>
            <a:endParaRPr lang="en-GB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FD3D59-98C6-45AD-95F6-76CC25E71B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40029" y="3893433"/>
            <a:ext cx="789318" cy="13918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F80657-19BE-4B67-9C3D-C2AD4B7FBAE7}"/>
              </a:ext>
            </a:extLst>
          </p:cNvPr>
          <p:cNvSpPr/>
          <p:nvPr/>
        </p:nvSpPr>
        <p:spPr>
          <a:xfrm>
            <a:off x="1080677" y="2540295"/>
            <a:ext cx="97614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99FF"/>
                </a:solidFill>
              </a:rPr>
              <a:t>Warblington PE Polo                                Leggings             Tracksuit Bottoms                     Shorts                                            Skort                               Football Boots</a:t>
            </a:r>
            <a:endParaRPr lang="en-GB" sz="1200" b="1" dirty="0">
              <a:solidFill>
                <a:srgbClr val="3399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C3D6AF-1315-4B83-AD0F-0F875F4BD65D}"/>
              </a:ext>
            </a:extLst>
          </p:cNvPr>
          <p:cNvSpPr/>
          <p:nvPr/>
        </p:nvSpPr>
        <p:spPr>
          <a:xfrm>
            <a:off x="1007965" y="5555027"/>
            <a:ext cx="98342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Warblington Rugby Top            Warblington Hoodie                    Mouthguard           Blue Football Socks            Base Layers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A0CE10-79F9-408B-ABEE-BD9F0027593F}"/>
              </a:ext>
            </a:extLst>
          </p:cNvPr>
          <p:cNvSpPr/>
          <p:nvPr/>
        </p:nvSpPr>
        <p:spPr>
          <a:xfrm>
            <a:off x="949000" y="483485"/>
            <a:ext cx="10171531" cy="2730356"/>
          </a:xfrm>
          <a:prstGeom prst="rect">
            <a:avLst/>
          </a:prstGeom>
          <a:noFill/>
          <a:ln w="381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9CCBF5-7DDB-457F-AB99-5082C0A3CF95}"/>
              </a:ext>
            </a:extLst>
          </p:cNvPr>
          <p:cNvSpPr/>
          <p:nvPr/>
        </p:nvSpPr>
        <p:spPr>
          <a:xfrm>
            <a:off x="909047" y="3244736"/>
            <a:ext cx="15183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3399FF"/>
                </a:solidFill>
              </a:rPr>
              <a:t>Compulsory Uniform</a:t>
            </a:r>
            <a:endParaRPr lang="en-GB" sz="1200" b="1" dirty="0">
              <a:solidFill>
                <a:srgbClr val="3399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646EBC-626D-4123-8ACD-97106D912E63}"/>
              </a:ext>
            </a:extLst>
          </p:cNvPr>
          <p:cNvSpPr/>
          <p:nvPr/>
        </p:nvSpPr>
        <p:spPr>
          <a:xfrm>
            <a:off x="3122423" y="2798343"/>
            <a:ext cx="51780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At least one of the following lower garments which are </a:t>
            </a:r>
            <a:r>
              <a:rPr lang="en-US" sz="1050" b="1" dirty="0"/>
              <a:t>Warblington branded </a:t>
            </a:r>
            <a:r>
              <a:rPr lang="en-US" sz="1050" dirty="0"/>
              <a:t>or </a:t>
            </a:r>
            <a:r>
              <a:rPr lang="en-US" sz="1050" b="1" dirty="0"/>
              <a:t>plain black</a:t>
            </a:r>
          </a:p>
          <a:p>
            <a:r>
              <a:rPr lang="en-US" sz="1050" b="1" dirty="0"/>
              <a:t>No other brands are permitted</a:t>
            </a:r>
            <a:endParaRPr lang="en-GB" sz="1050" b="1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F07A326-6D6F-4CC8-BDD4-B48B28EBEE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42300">
            <a:off x="5022495" y="3936908"/>
            <a:ext cx="802699" cy="57615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3DDFECC-AC9E-4A15-830F-379BF02D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841504">
            <a:off x="9828655" y="1728193"/>
            <a:ext cx="949272" cy="697018"/>
          </a:xfrm>
          <a:prstGeom prst="rect">
            <a:avLst/>
          </a:prstGeom>
        </p:spPr>
      </p:pic>
      <p:sp>
        <p:nvSpPr>
          <p:cNvPr id="41" name="Left Bracket 40">
            <a:extLst>
              <a:ext uri="{FF2B5EF4-FFF2-40B4-BE49-F238E27FC236}">
                <a16:creationId xmlns:a16="http://schemas.microsoft.com/office/drawing/2014/main" id="{0005A847-090A-4776-B620-2B05376C8EFD}"/>
              </a:ext>
            </a:extLst>
          </p:cNvPr>
          <p:cNvSpPr/>
          <p:nvPr/>
        </p:nvSpPr>
        <p:spPr>
          <a:xfrm>
            <a:off x="3363686" y="703232"/>
            <a:ext cx="215526" cy="1719972"/>
          </a:xfrm>
          <a:prstGeom prst="leftBracket">
            <a:avLst/>
          </a:prstGeom>
          <a:ln w="28575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DABFBC66-F345-4323-9544-333AF836EB1B}"/>
              </a:ext>
            </a:extLst>
          </p:cNvPr>
          <p:cNvSpPr/>
          <p:nvPr/>
        </p:nvSpPr>
        <p:spPr>
          <a:xfrm flipH="1">
            <a:off x="9290957" y="744074"/>
            <a:ext cx="199285" cy="1719972"/>
          </a:xfrm>
          <a:prstGeom prst="leftBracket">
            <a:avLst/>
          </a:prstGeom>
          <a:ln w="28575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40D973-5468-4603-9B3E-F265DFFA6BBF}"/>
              </a:ext>
            </a:extLst>
          </p:cNvPr>
          <p:cNvSpPr/>
          <p:nvPr/>
        </p:nvSpPr>
        <p:spPr>
          <a:xfrm>
            <a:off x="949001" y="3566108"/>
            <a:ext cx="6518132" cy="2749860"/>
          </a:xfrm>
          <a:prstGeom prst="rect">
            <a:avLst/>
          </a:prstGeom>
          <a:noFill/>
          <a:ln w="381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66FF6A-54CA-450A-B253-0930ABC750C0}"/>
              </a:ext>
            </a:extLst>
          </p:cNvPr>
          <p:cNvSpPr/>
          <p:nvPr/>
        </p:nvSpPr>
        <p:spPr>
          <a:xfrm>
            <a:off x="9915136" y="1466894"/>
            <a:ext cx="7763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99FF"/>
                </a:solidFill>
              </a:rPr>
              <a:t>Trainers </a:t>
            </a:r>
            <a:endParaRPr lang="en-GB" sz="1200" b="1" dirty="0">
              <a:solidFill>
                <a:srgbClr val="3399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E6BD889-D3E6-48A5-B190-9307E4C2A1E0}"/>
              </a:ext>
            </a:extLst>
          </p:cNvPr>
          <p:cNvSpPr/>
          <p:nvPr/>
        </p:nvSpPr>
        <p:spPr>
          <a:xfrm>
            <a:off x="4893111" y="5726012"/>
            <a:ext cx="14253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For </a:t>
            </a:r>
            <a:r>
              <a:rPr lang="en-US" sz="1050" b="1" dirty="0"/>
              <a:t>Rugby</a:t>
            </a:r>
            <a:r>
              <a:rPr lang="en-US" sz="1050" dirty="0"/>
              <a:t> and </a:t>
            </a:r>
            <a:r>
              <a:rPr lang="en-US" sz="1050" b="1" dirty="0"/>
              <a:t>Hockey</a:t>
            </a:r>
            <a:endParaRPr lang="en-GB" sz="105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0613F1-E057-4C16-B3A1-8F99B752C917}"/>
              </a:ext>
            </a:extLst>
          </p:cNvPr>
          <p:cNvSpPr/>
          <p:nvPr/>
        </p:nvSpPr>
        <p:spPr>
          <a:xfrm>
            <a:off x="1013081" y="6360341"/>
            <a:ext cx="13102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B00000"/>
                </a:solidFill>
              </a:rPr>
              <a:t>Optional Uniform</a:t>
            </a:r>
            <a:endParaRPr lang="en-GB" sz="1200" b="1" dirty="0">
              <a:solidFill>
                <a:srgbClr val="B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F5B2026-62A5-4467-A30E-63FCA7BC4B91}"/>
              </a:ext>
            </a:extLst>
          </p:cNvPr>
          <p:cNvSpPr/>
          <p:nvPr/>
        </p:nvSpPr>
        <p:spPr>
          <a:xfrm>
            <a:off x="7647689" y="3566108"/>
            <a:ext cx="2267447" cy="2459540"/>
          </a:xfrm>
          <a:prstGeom prst="rect">
            <a:avLst/>
          </a:prstGeom>
          <a:noFill/>
          <a:ln w="381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C74F3C-2450-4B3D-888D-6452F5B3D4BA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r="1782"/>
          <a:stretch/>
        </p:blipFill>
        <p:spPr>
          <a:xfrm>
            <a:off x="7928872" y="3659794"/>
            <a:ext cx="1769053" cy="178272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684F9059-2A31-47A8-B135-314FF07A4726}"/>
              </a:ext>
            </a:extLst>
          </p:cNvPr>
          <p:cNvSpPr/>
          <p:nvPr/>
        </p:nvSpPr>
        <p:spPr>
          <a:xfrm>
            <a:off x="7729282" y="5757538"/>
            <a:ext cx="127791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For </a:t>
            </a:r>
            <a:r>
              <a:rPr lang="en-US" sz="1050" b="1" dirty="0"/>
              <a:t>Colder Weather</a:t>
            </a:r>
            <a:endParaRPr lang="en-GB" sz="1050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AF3F22-3474-4D95-9D3A-B23453644B4D}"/>
              </a:ext>
            </a:extLst>
          </p:cNvPr>
          <p:cNvSpPr/>
          <p:nvPr/>
        </p:nvSpPr>
        <p:spPr>
          <a:xfrm>
            <a:off x="7645296" y="6113292"/>
            <a:ext cx="1379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B00000"/>
                </a:solidFill>
              </a:rPr>
              <a:t>Recommendations</a:t>
            </a:r>
            <a:endParaRPr lang="en-GB" sz="1200" b="1" dirty="0">
              <a:solidFill>
                <a:srgbClr val="B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BBCB247-1918-4FDC-8256-F236DA1E014A}"/>
              </a:ext>
            </a:extLst>
          </p:cNvPr>
          <p:cNvSpPr/>
          <p:nvPr/>
        </p:nvSpPr>
        <p:spPr>
          <a:xfrm>
            <a:off x="9979108" y="3491334"/>
            <a:ext cx="999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B00000"/>
                </a:solidFill>
              </a:rPr>
              <a:t>Expectations</a:t>
            </a:r>
            <a:endParaRPr lang="en-GB" sz="1200" b="1" dirty="0">
              <a:solidFill>
                <a:srgbClr val="B0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9A01DF-D3D0-4743-B7D8-7954F2F5B396}"/>
              </a:ext>
            </a:extLst>
          </p:cNvPr>
          <p:cNvSpPr/>
          <p:nvPr/>
        </p:nvSpPr>
        <p:spPr>
          <a:xfrm>
            <a:off x="9979108" y="3740012"/>
            <a:ext cx="2185214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Jewellery is to be removed or taped</a:t>
            </a:r>
          </a:p>
          <a:p>
            <a:endParaRPr lang="en-US" sz="1050" b="1" dirty="0"/>
          </a:p>
          <a:p>
            <a:r>
              <a:rPr lang="en-US" sz="1050" b="1" dirty="0"/>
              <a:t>Hair must be tied up</a:t>
            </a:r>
            <a:endParaRPr lang="en-GB" sz="105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9E7375E-C96C-4973-A19B-A0980486FC0D}"/>
              </a:ext>
            </a:extLst>
          </p:cNvPr>
          <p:cNvSpPr/>
          <p:nvPr/>
        </p:nvSpPr>
        <p:spPr>
          <a:xfrm>
            <a:off x="9979108" y="4364089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B00000"/>
                </a:solidFill>
              </a:rPr>
              <a:t>Support</a:t>
            </a:r>
            <a:endParaRPr lang="en-GB" sz="1200" b="1" dirty="0">
              <a:solidFill>
                <a:srgbClr val="B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834F98-18DB-4B8D-9750-DD87CF5246D3}"/>
              </a:ext>
            </a:extLst>
          </p:cNvPr>
          <p:cNvSpPr/>
          <p:nvPr/>
        </p:nvSpPr>
        <p:spPr>
          <a:xfrm>
            <a:off x="9979108" y="4705447"/>
            <a:ext cx="2297424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The PE department offers support to</a:t>
            </a:r>
          </a:p>
          <a:p>
            <a:r>
              <a:rPr lang="en-US" sz="1050" dirty="0"/>
              <a:t>all students through the </a:t>
            </a:r>
            <a:r>
              <a:rPr lang="en-US" sz="1050" b="1" dirty="0"/>
              <a:t>PE Swap </a:t>
            </a:r>
          </a:p>
          <a:p>
            <a:r>
              <a:rPr lang="en-US" sz="1050" b="1" dirty="0"/>
              <a:t>Shop</a:t>
            </a:r>
            <a:r>
              <a:rPr lang="en-US" sz="1050" dirty="0"/>
              <a:t>. Students are encouraged to </a:t>
            </a:r>
          </a:p>
          <a:p>
            <a:r>
              <a:rPr lang="en-US" sz="1050" dirty="0"/>
              <a:t>trade items that they have outgrown </a:t>
            </a:r>
          </a:p>
          <a:p>
            <a:r>
              <a:rPr lang="en-US" sz="1050" dirty="0"/>
              <a:t>for pre-worn garments in a suitable</a:t>
            </a:r>
          </a:p>
          <a:p>
            <a:r>
              <a:rPr lang="en-US" sz="1050" dirty="0"/>
              <a:t>size.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1F7966-2944-4DAA-9FB7-9782772125A2}"/>
              </a:ext>
            </a:extLst>
          </p:cNvPr>
          <p:cNvSpPr/>
          <p:nvPr/>
        </p:nvSpPr>
        <p:spPr>
          <a:xfrm>
            <a:off x="8447063" y="6572686"/>
            <a:ext cx="379943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For any queries please contact </a:t>
            </a:r>
            <a:r>
              <a:rPr lang="en-US" sz="1050" b="1" dirty="0"/>
              <a:t>r.griffin@warblingtonschool.co.uk</a:t>
            </a:r>
            <a:endParaRPr lang="en-GB" sz="105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25206E-6E69-4AAA-8A16-BBEE4986628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29282" y="902450"/>
            <a:ext cx="1500673" cy="101887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0287969-E9D0-4189-9CD5-4300DF32CF4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52383" y="4617126"/>
            <a:ext cx="711264" cy="72695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29D3122C-6986-4612-A65B-9889CBCA4D13}"/>
              </a:ext>
            </a:extLst>
          </p:cNvPr>
          <p:cNvSpPr/>
          <p:nvPr/>
        </p:nvSpPr>
        <p:spPr>
          <a:xfrm>
            <a:off x="4893111" y="5890964"/>
            <a:ext cx="807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Shin Pads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F521CA-D25E-4E09-A424-05EE95018437}"/>
              </a:ext>
            </a:extLst>
          </p:cNvPr>
          <p:cNvSpPr/>
          <p:nvPr/>
        </p:nvSpPr>
        <p:spPr>
          <a:xfrm>
            <a:off x="4887525" y="6062051"/>
            <a:ext cx="152798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For </a:t>
            </a:r>
            <a:r>
              <a:rPr lang="en-US" sz="1050" b="1" dirty="0"/>
              <a:t>Football</a:t>
            </a:r>
            <a:r>
              <a:rPr lang="en-US" sz="1050" dirty="0"/>
              <a:t> and </a:t>
            </a:r>
            <a:r>
              <a:rPr lang="en-US" sz="1050" b="1" dirty="0"/>
              <a:t>Hockey</a:t>
            </a:r>
            <a:endParaRPr lang="en-GB" sz="1050" b="1" dirty="0"/>
          </a:p>
        </p:txBody>
      </p:sp>
    </p:spTree>
    <p:extLst>
      <p:ext uri="{BB962C8B-B14F-4D97-AF65-F5344CB8AC3E}">
        <p14:creationId xmlns:p14="http://schemas.microsoft.com/office/powerpoint/2010/main" val="155870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219310-084a-4401-b357-b8a05f01300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EDFB342F93EE4ABC70FE13591B2533" ma:contentTypeVersion="18" ma:contentTypeDescription="Create a new document." ma:contentTypeScope="" ma:versionID="62534cf9427746fbc4104509f1e44e4d">
  <xsd:schema xmlns:xsd="http://www.w3.org/2001/XMLSchema" xmlns:xs="http://www.w3.org/2001/XMLSchema" xmlns:p="http://schemas.microsoft.com/office/2006/metadata/properties" xmlns:ns3="72219310-084a-4401-b357-b8a05f013002" xmlns:ns4="46456e5f-3136-45a3-9c04-7c62e0736af2" targetNamespace="http://schemas.microsoft.com/office/2006/metadata/properties" ma:root="true" ma:fieldsID="2002bec4cd8293497ecba0b887d1ab35" ns3:_="" ns4:_="">
    <xsd:import namespace="72219310-084a-4401-b357-b8a05f013002"/>
    <xsd:import namespace="46456e5f-3136-45a3-9c04-7c62e0736a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19310-084a-4401-b357-b8a05f0130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56e5f-3136-45a3-9c04-7c62e073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407EE-A35B-4CE7-B12E-36A396545CA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6456e5f-3136-45a3-9c04-7c62e0736af2"/>
    <ds:schemaRef ds:uri="72219310-084a-4401-b357-b8a05f013002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87218A-4981-45B6-AA00-9E4B28C1E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19310-084a-4401-b357-b8a05f013002"/>
    <ds:schemaRef ds:uri="46456e5f-3136-45a3-9c04-7c62e073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D19720-CBDB-4439-BB87-6D0A544A7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4332</TotalTime>
  <Words>123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R Griffin</dc:creator>
  <cp:lastModifiedBy>Mrs R Griffin</cp:lastModifiedBy>
  <cp:revision>16</cp:revision>
  <dcterms:created xsi:type="dcterms:W3CDTF">2024-03-12T12:38:52Z</dcterms:created>
  <dcterms:modified xsi:type="dcterms:W3CDTF">2024-03-28T10:15:14Z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0x0101002EEDFB342F93EE4ABC70FE13591B2533</vt:lpwstr>
  </property>
</Properties>
</file>